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85" r:id="rId5"/>
    <p:sldId id="2960" r:id="rId6"/>
    <p:sldId id="2963" r:id="rId7"/>
    <p:sldId id="2966" r:id="rId8"/>
    <p:sldId id="2844" r:id="rId9"/>
    <p:sldId id="2845" r:id="rId10"/>
    <p:sldId id="2976" r:id="rId11"/>
    <p:sldId id="2974" r:id="rId12"/>
    <p:sldId id="297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A3"/>
    <a:srgbClr val="FAE860"/>
    <a:srgbClr val="FFFFCC"/>
    <a:srgbClr val="FFCC99"/>
    <a:srgbClr val="FFFFFF"/>
    <a:srgbClr val="1700AD"/>
    <a:srgbClr val="0000FF"/>
    <a:srgbClr val="F8F8F8"/>
    <a:srgbClr val="EAEAEA"/>
    <a:srgbClr val="0D1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6247" autoAdjust="0"/>
  </p:normalViewPr>
  <p:slideViewPr>
    <p:cSldViewPr snapToGrid="0" showGuides="1">
      <p:cViewPr varScale="1">
        <p:scale>
          <a:sx n="107" d="100"/>
          <a:sy n="107" d="100"/>
        </p:scale>
        <p:origin x="780" y="132"/>
      </p:cViewPr>
      <p:guideLst>
        <p:guide orient="horz" pos="43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6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oney Justine" userId="17d896b5-f181-4269-a69e-1b7bf9ba41fa" providerId="ADAL" clId="{39F1D57B-163F-48FC-9530-FD97AAD8A799}"/>
    <pc:docChg chg="modSld">
      <pc:chgData name="Rooney Justine" userId="17d896b5-f181-4269-a69e-1b7bf9ba41fa" providerId="ADAL" clId="{39F1D57B-163F-48FC-9530-FD97AAD8A799}" dt="2026-04-01T14:02:43.444" v="8" actId="14100"/>
      <pc:docMkLst>
        <pc:docMk/>
      </pc:docMkLst>
      <pc:sldChg chg="modSp mod">
        <pc:chgData name="Rooney Justine" userId="17d896b5-f181-4269-a69e-1b7bf9ba41fa" providerId="ADAL" clId="{39F1D57B-163F-48FC-9530-FD97AAD8A799}" dt="2026-04-01T14:02:43.444" v="8" actId="14100"/>
        <pc:sldMkLst>
          <pc:docMk/>
          <pc:sldMk cId="2499570418" sldId="2974"/>
        </pc:sldMkLst>
        <pc:picChg chg="mod">
          <ac:chgData name="Rooney Justine" userId="17d896b5-f181-4269-a69e-1b7bf9ba41fa" providerId="ADAL" clId="{39F1D57B-163F-48FC-9530-FD97AAD8A799}" dt="2026-04-01T14:02:41.495" v="7" actId="1076"/>
          <ac:picMkLst>
            <pc:docMk/>
            <pc:sldMk cId="2499570418" sldId="2974"/>
            <ac:picMk id="2" creationId="{61F70126-3D9C-14C9-AAF4-CB9F6AE85E3C}"/>
          </ac:picMkLst>
        </pc:picChg>
        <pc:cxnChg chg="mod">
          <ac:chgData name="Rooney Justine" userId="17d896b5-f181-4269-a69e-1b7bf9ba41fa" providerId="ADAL" clId="{39F1D57B-163F-48FC-9530-FD97AAD8A799}" dt="2026-04-01T14:02:43.444" v="8" actId="14100"/>
          <ac:cxnSpMkLst>
            <pc:docMk/>
            <pc:sldMk cId="2499570418" sldId="2974"/>
            <ac:cxnSpMk id="10" creationId="{9F32BCF7-7A39-D0F0-A946-1DB6E048A0A2}"/>
          </ac:cxnSpMkLst>
        </pc:cxnChg>
      </pc:sldChg>
      <pc:sldChg chg="modSp mod">
        <pc:chgData name="Rooney Justine" userId="17d896b5-f181-4269-a69e-1b7bf9ba41fa" providerId="ADAL" clId="{39F1D57B-163F-48FC-9530-FD97AAD8A799}" dt="2026-04-01T14:02:24.630" v="6" actId="948"/>
        <pc:sldMkLst>
          <pc:docMk/>
          <pc:sldMk cId="2945616807" sldId="2978"/>
        </pc:sldMkLst>
        <pc:spChg chg="mod">
          <ac:chgData name="Rooney Justine" userId="17d896b5-f181-4269-a69e-1b7bf9ba41fa" providerId="ADAL" clId="{39F1D57B-163F-48FC-9530-FD97AAD8A799}" dt="2026-04-01T14:02:24.630" v="6" actId="948"/>
          <ac:spMkLst>
            <pc:docMk/>
            <pc:sldMk cId="2945616807" sldId="2978"/>
            <ac:spMk id="9" creationId="{67101E9D-9981-5542-42CE-ECA9AD4D29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C5B584-6E40-E166-A1C2-1F4F82A90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63386-0A61-4480-A864-7268B8912D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47F57-D032-4502-B1E6-11CC6686CB0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09CE7-30F2-D1A3-F678-C25655F76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3F921-5F37-F2CF-CCC0-247B8423C2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68C1F-E39E-4A85-B644-F175E8B86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30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94037-1FA0-4121-B845-9005305642A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104BE-CB81-4960-83CC-B18D9A0FA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5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3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26BC38E3-310C-419B-9EB4-4EBD388E8352}"/>
              </a:ext>
            </a:extLst>
          </p:cNvPr>
          <p:cNvSpPr>
            <a:spLocks noGrp="1" noChangeArrowheads="1"/>
          </p:cNvSpPr>
          <p:nvPr>
            <p:ph type="pic" sz="quarter" idx="11"/>
          </p:nvPr>
        </p:nvSpPr>
        <p:spPr bwMode="auto">
          <a:xfrm>
            <a:off x="678873" y="0"/>
            <a:ext cx="11513127" cy="6857999"/>
          </a:xfrm>
          <a:custGeom>
            <a:avLst/>
            <a:gdLst>
              <a:gd name="connsiteX0" fmla="*/ 0 w 11513127"/>
              <a:gd name="connsiteY0" fmla="*/ 0 h 6857999"/>
              <a:gd name="connsiteX1" fmla="*/ 11513127 w 11513127"/>
              <a:gd name="connsiteY1" fmla="*/ 0 h 6857999"/>
              <a:gd name="connsiteX2" fmla="*/ 11513127 w 11513127"/>
              <a:gd name="connsiteY2" fmla="*/ 6857999 h 6857999"/>
              <a:gd name="connsiteX3" fmla="*/ 0 w 11513127"/>
              <a:gd name="connsiteY3" fmla="*/ 6857999 h 6857999"/>
              <a:gd name="connsiteX4" fmla="*/ 0 w 11513127"/>
              <a:gd name="connsiteY4" fmla="*/ 6340315 h 6857999"/>
              <a:gd name="connsiteX5" fmla="*/ 5329828 w 11513127"/>
              <a:gd name="connsiteY5" fmla="*/ 6340315 h 6857999"/>
              <a:gd name="connsiteX6" fmla="*/ 5424508 w 11513127"/>
              <a:gd name="connsiteY6" fmla="*/ 6245635 h 6857999"/>
              <a:gd name="connsiteX7" fmla="*/ 5424508 w 11513127"/>
              <a:gd name="connsiteY7" fmla="*/ 629941 h 6857999"/>
              <a:gd name="connsiteX8" fmla="*/ 5329828 w 11513127"/>
              <a:gd name="connsiteY8" fmla="*/ 535261 h 6857999"/>
              <a:gd name="connsiteX9" fmla="*/ 0 w 11513127"/>
              <a:gd name="connsiteY9" fmla="*/ 5352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3127" h="6857999">
                <a:moveTo>
                  <a:pt x="0" y="0"/>
                </a:moveTo>
                <a:lnTo>
                  <a:pt x="11513127" y="0"/>
                </a:lnTo>
                <a:lnTo>
                  <a:pt x="11513127" y="6857999"/>
                </a:lnTo>
                <a:lnTo>
                  <a:pt x="0" y="6857999"/>
                </a:lnTo>
                <a:lnTo>
                  <a:pt x="0" y="6340315"/>
                </a:lnTo>
                <a:lnTo>
                  <a:pt x="5329828" y="6340315"/>
                </a:lnTo>
                <a:cubicBezTo>
                  <a:pt x="5382118" y="6340315"/>
                  <a:pt x="5424508" y="6297925"/>
                  <a:pt x="5424508" y="6245635"/>
                </a:cubicBezTo>
                <a:lnTo>
                  <a:pt x="5424508" y="629941"/>
                </a:lnTo>
                <a:cubicBezTo>
                  <a:pt x="5424508" y="577651"/>
                  <a:pt x="5382118" y="535261"/>
                  <a:pt x="5329828" y="535261"/>
                </a:cubicBezTo>
                <a:lnTo>
                  <a:pt x="0" y="535261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orme libre 13">
            <a:extLst>
              <a:ext uri="{FF2B5EF4-FFF2-40B4-BE49-F238E27FC236}">
                <a16:creationId xmlns:a16="http://schemas.microsoft.com/office/drawing/2014/main" id="{8BBD5DA1-EB58-4A08-8820-F1E04D7675B9}"/>
              </a:ext>
            </a:extLst>
          </p:cNvPr>
          <p:cNvSpPr/>
          <p:nvPr userDrawn="1"/>
        </p:nvSpPr>
        <p:spPr>
          <a:xfrm>
            <a:off x="0" y="535261"/>
            <a:ext cx="6122432" cy="5805054"/>
          </a:xfrm>
          <a:custGeom>
            <a:avLst/>
            <a:gdLst>
              <a:gd name="connsiteX0" fmla="*/ 0 w 6103381"/>
              <a:gd name="connsiteY0" fmla="*/ 0 h 5805054"/>
              <a:gd name="connsiteX1" fmla="*/ 6008701 w 6103381"/>
              <a:gd name="connsiteY1" fmla="*/ 0 h 5805054"/>
              <a:gd name="connsiteX2" fmla="*/ 6103381 w 6103381"/>
              <a:gd name="connsiteY2" fmla="*/ 94680 h 5805054"/>
              <a:gd name="connsiteX3" fmla="*/ 6103381 w 6103381"/>
              <a:gd name="connsiteY3" fmla="*/ 5710374 h 5805054"/>
              <a:gd name="connsiteX4" fmla="*/ 6008701 w 6103381"/>
              <a:gd name="connsiteY4" fmla="*/ 5805054 h 5805054"/>
              <a:gd name="connsiteX5" fmla="*/ 0 w 6103381"/>
              <a:gd name="connsiteY5" fmla="*/ 5805054 h 580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3381" h="5805054">
                <a:moveTo>
                  <a:pt x="0" y="0"/>
                </a:moveTo>
                <a:lnTo>
                  <a:pt x="6008701" y="0"/>
                </a:lnTo>
                <a:cubicBezTo>
                  <a:pt x="6060991" y="0"/>
                  <a:pt x="6103381" y="42390"/>
                  <a:pt x="6103381" y="94680"/>
                </a:cubicBezTo>
                <a:lnTo>
                  <a:pt x="6103381" y="5710374"/>
                </a:lnTo>
                <a:cubicBezTo>
                  <a:pt x="6103381" y="5762664"/>
                  <a:pt x="6060991" y="5805054"/>
                  <a:pt x="6008701" y="5805054"/>
                </a:cubicBezTo>
                <a:lnTo>
                  <a:pt x="0" y="5805054"/>
                </a:lnTo>
                <a:close/>
              </a:path>
            </a:pathLst>
          </a:cu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  <a:effectLst>
            <a:outerShdw blurRad="381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537AD64-8E1A-41DF-BC9B-8521AD18F91B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66182" y="5172490"/>
            <a:ext cx="5091668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SzTx/>
              <a:buFontTx/>
              <a:buNone/>
              <a:defRPr sz="1400" b="0" i="0" spc="2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Sous </a:t>
            </a:r>
            <a:r>
              <a:rPr lang="en-US" noProof="0" dirty="0" err="1"/>
              <a:t>titre</a:t>
            </a:r>
            <a:r>
              <a:rPr lang="en-US" noProof="0" dirty="0"/>
              <a:t> </a:t>
            </a:r>
            <a:r>
              <a:rPr lang="en-US" noProof="0" dirty="0" err="1"/>
              <a:t>présentation</a:t>
            </a:r>
            <a:endParaRPr lang="en-US" noProof="0" dirty="0"/>
          </a:p>
        </p:txBody>
      </p:sp>
      <p:sp>
        <p:nvSpPr>
          <p:cNvPr id="11" name="文本框 16">
            <a:extLst>
              <a:ext uri="{FF2B5EF4-FFF2-40B4-BE49-F238E27FC236}">
                <a16:creationId xmlns:a16="http://schemas.microsoft.com/office/drawing/2014/main" id="{730AC566-6340-425C-BE87-66948D05D308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566182" y="3277990"/>
            <a:ext cx="5091668" cy="830997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 algn="l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 b="1" i="0" spc="-8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 err="1"/>
              <a:t>Titre</a:t>
            </a:r>
            <a:r>
              <a:rPr lang="en-US" noProof="0" dirty="0"/>
              <a:t> de la </a:t>
            </a:r>
            <a:r>
              <a:rPr lang="en-US" noProof="0" dirty="0" err="1"/>
              <a:t>présentation</a:t>
            </a:r>
            <a:endParaRPr lang="en-US" noProof="0" dirty="0"/>
          </a:p>
        </p:txBody>
      </p:sp>
      <p:sp>
        <p:nvSpPr>
          <p:cNvPr id="12" name="Forme libre 12">
            <a:extLst>
              <a:ext uri="{FF2B5EF4-FFF2-40B4-BE49-F238E27FC236}">
                <a16:creationId xmlns:a16="http://schemas.microsoft.com/office/drawing/2014/main" id="{6D8217E0-9CC3-4920-9BE2-6093728033C2}"/>
              </a:ext>
            </a:extLst>
          </p:cNvPr>
          <p:cNvSpPr/>
          <p:nvPr userDrawn="1"/>
        </p:nvSpPr>
        <p:spPr>
          <a:xfrm rot="5400000">
            <a:off x="2645724" y="-1246431"/>
            <a:ext cx="830997" cy="6122421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  <a:gd name="connsiteX0" fmla="*/ 0 w 774551"/>
              <a:gd name="connsiteY0" fmla="*/ 65979 h 740797"/>
              <a:gd name="connsiteX1" fmla="*/ 734081 w 774551"/>
              <a:gd name="connsiteY1" fmla="*/ 25509 h 740797"/>
              <a:gd name="connsiteX2" fmla="*/ 774551 w 774551"/>
              <a:gd name="connsiteY2" fmla="*/ 65979 h 740797"/>
              <a:gd name="connsiteX3" fmla="*/ 774551 w 774551"/>
              <a:gd name="connsiteY3" fmla="*/ 740797 h 740797"/>
              <a:gd name="connsiteX4" fmla="*/ 0 w 774551"/>
              <a:gd name="connsiteY4" fmla="*/ 740797 h 740797"/>
              <a:gd name="connsiteX5" fmla="*/ 0 w 774551"/>
              <a:gd name="connsiteY5" fmla="*/ 65979 h 740797"/>
              <a:gd name="connsiteX0" fmla="*/ 0 w 774551"/>
              <a:gd name="connsiteY0" fmla="*/ 84352 h 759170"/>
              <a:gd name="connsiteX1" fmla="*/ 774551 w 774551"/>
              <a:gd name="connsiteY1" fmla="*/ 84352 h 759170"/>
              <a:gd name="connsiteX2" fmla="*/ 774551 w 774551"/>
              <a:gd name="connsiteY2" fmla="*/ 759170 h 759170"/>
              <a:gd name="connsiteX3" fmla="*/ 0 w 774551"/>
              <a:gd name="connsiteY3" fmla="*/ 759170 h 759170"/>
              <a:gd name="connsiteX4" fmla="*/ 0 w 774551"/>
              <a:gd name="connsiteY4" fmla="*/ 84352 h 759170"/>
              <a:gd name="connsiteX0" fmla="*/ 0 w 774551"/>
              <a:gd name="connsiteY0" fmla="*/ 49897 h 724715"/>
              <a:gd name="connsiteX1" fmla="*/ 774551 w 774551"/>
              <a:gd name="connsiteY1" fmla="*/ 49897 h 724715"/>
              <a:gd name="connsiteX2" fmla="*/ 774551 w 774551"/>
              <a:gd name="connsiteY2" fmla="*/ 724715 h 724715"/>
              <a:gd name="connsiteX3" fmla="*/ 0 w 774551"/>
              <a:gd name="connsiteY3" fmla="*/ 724715 h 724715"/>
              <a:gd name="connsiteX4" fmla="*/ 0 w 774551"/>
              <a:gd name="connsiteY4" fmla="*/ 49897 h 724715"/>
              <a:gd name="connsiteX0" fmla="*/ 0 w 774551"/>
              <a:gd name="connsiteY0" fmla="*/ 0 h 674818"/>
              <a:gd name="connsiteX1" fmla="*/ 774551 w 774551"/>
              <a:gd name="connsiteY1" fmla="*/ 0 h 674818"/>
              <a:gd name="connsiteX2" fmla="*/ 774551 w 774551"/>
              <a:gd name="connsiteY2" fmla="*/ 674818 h 674818"/>
              <a:gd name="connsiteX3" fmla="*/ 0 w 774551"/>
              <a:gd name="connsiteY3" fmla="*/ 674818 h 674818"/>
              <a:gd name="connsiteX4" fmla="*/ 0 w 774551"/>
              <a:gd name="connsiteY4" fmla="*/ 0 h 67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551" h="674818">
                <a:moveTo>
                  <a:pt x="0" y="0"/>
                </a:moveTo>
                <a:lnTo>
                  <a:pt x="774551" y="0"/>
                </a:lnTo>
                <a:lnTo>
                  <a:pt x="774551" y="674818"/>
                </a:lnTo>
                <a:lnTo>
                  <a:pt x="0" y="674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D886D29-2168-9C5B-E15C-6E2680AB13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3" name="Picture 2" descr="Departments - City of Revere, Massachusetts">
            <a:extLst>
              <a:ext uri="{FF2B5EF4-FFF2-40B4-BE49-F238E27FC236}">
                <a16:creationId xmlns:a16="http://schemas.microsoft.com/office/drawing/2014/main" id="{C52B337E-EB68-CD47-15CA-ED0676ABE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" y="1454772"/>
            <a:ext cx="718219" cy="7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orth Suffolk Zero Carbon Action Plan – MAPC">
            <a:extLst>
              <a:ext uri="{FF2B5EF4-FFF2-40B4-BE49-F238E27FC236}">
                <a16:creationId xmlns:a16="http://schemas.microsoft.com/office/drawing/2014/main" id="{1D06D26C-E410-17C9-2547-029FA2F212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3213"/>
          <a:stretch>
            <a:fillRect/>
          </a:stretch>
        </p:blipFill>
        <p:spPr bwMode="auto">
          <a:xfrm>
            <a:off x="803258" y="1454457"/>
            <a:ext cx="1386660" cy="6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easibility Study and Design for Flood Mitigation on Easy Street |  Nantucket, MA - Official Website">
            <a:extLst>
              <a:ext uri="{FF2B5EF4-FFF2-40B4-BE49-F238E27FC236}">
                <a16:creationId xmlns:a16="http://schemas.microsoft.com/office/drawing/2014/main" id="{D8002BC1-8A60-D5CB-5C4B-A4C1D11D8E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14" y="1435828"/>
            <a:ext cx="756106" cy="75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E13B03-AC12-0DD8-8C65-7E7516000B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56" y="1658457"/>
            <a:ext cx="958675" cy="375493"/>
          </a:xfrm>
          <a:prstGeom prst="rect">
            <a:avLst/>
          </a:prstGeom>
        </p:spPr>
      </p:pic>
      <p:pic>
        <p:nvPicPr>
          <p:cNvPr id="9" name="Picture 8" descr="A green and blue map with blue text&#10;&#10;AI-generated content may be incorrect.">
            <a:extLst>
              <a:ext uri="{FF2B5EF4-FFF2-40B4-BE49-F238E27FC236}">
                <a16:creationId xmlns:a16="http://schemas.microsoft.com/office/drawing/2014/main" id="{90A52469-2329-1497-C94B-1C8478F9B0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90" y="1532965"/>
            <a:ext cx="958675" cy="500985"/>
          </a:xfrm>
          <a:prstGeom prst="rect">
            <a:avLst/>
          </a:prstGeom>
        </p:spPr>
      </p:pic>
      <p:pic>
        <p:nvPicPr>
          <p:cNvPr id="13" name="Picture 12" descr="A logo of a company&#10;&#10;AI-generated content may be incorrect.">
            <a:extLst>
              <a:ext uri="{FF2B5EF4-FFF2-40B4-BE49-F238E27FC236}">
                <a16:creationId xmlns:a16="http://schemas.microsoft.com/office/drawing/2014/main" id="{82259509-5ADE-E3D1-C2F5-AA9B50FBA5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01" y="1699639"/>
            <a:ext cx="955173" cy="3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5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s + text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644C1FE-8B07-4532-B709-5791218597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38592" y="1495035"/>
            <a:ext cx="3618675" cy="1688400"/>
          </a:xfrm>
        </p:spPr>
        <p:txBody>
          <a:bodyPr anchor="ctr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9" name="Espace réservé du texte 7">
            <a:extLst>
              <a:ext uri="{FF2B5EF4-FFF2-40B4-BE49-F238E27FC236}">
                <a16:creationId xmlns:a16="http://schemas.microsoft.com/office/drawing/2014/main" id="{ADDB5589-1E43-4E75-AA39-4B3BEFEF207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38593" y="3802837"/>
            <a:ext cx="3618675" cy="1687413"/>
          </a:xfrm>
        </p:spPr>
        <p:txBody>
          <a:bodyPr anchor="ctr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DD568CA9-52B5-422C-8A4F-AE92A3E46E1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61757" y="1495035"/>
            <a:ext cx="3618675" cy="1688400"/>
          </a:xfrm>
        </p:spPr>
        <p:txBody>
          <a:bodyPr anchor="ctr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45C5B349-4ED8-4521-8663-C35C5762185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61757" y="3802837"/>
            <a:ext cx="3618675" cy="1687413"/>
          </a:xfrm>
        </p:spPr>
        <p:txBody>
          <a:bodyPr anchor="ctr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4" name="Rectangle : avec coin arrondi 23">
            <a:extLst>
              <a:ext uri="{FF2B5EF4-FFF2-40B4-BE49-F238E27FC236}">
                <a16:creationId xmlns:a16="http://schemas.microsoft.com/office/drawing/2014/main" id="{98881267-78EC-4AF9-B3AE-3A0B2090801F}"/>
              </a:ext>
            </a:extLst>
          </p:cNvPr>
          <p:cNvSpPr/>
          <p:nvPr userDrawn="1"/>
        </p:nvSpPr>
        <p:spPr>
          <a:xfrm>
            <a:off x="1" y="6394546"/>
            <a:ext cx="6096000" cy="463454"/>
          </a:xfrm>
          <a:prstGeom prst="round1Rect">
            <a:avLst>
              <a:gd name="adj" fmla="val 30818"/>
            </a:avLst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rme libre 12">
            <a:extLst>
              <a:ext uri="{FF2B5EF4-FFF2-40B4-BE49-F238E27FC236}">
                <a16:creationId xmlns:a16="http://schemas.microsoft.com/office/drawing/2014/main" id="{7600ADF3-0B60-4DA2-A245-5976FE1D7AD5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2733AAB-CAC3-4361-919D-5F313809EC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7705607-5E83-2152-0E01-F46A6D3608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6995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E01AD1A-830C-482E-8EAD-D63649C4864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9486" y="4891996"/>
            <a:ext cx="6429602" cy="1349148"/>
          </a:xfrm>
        </p:spPr>
        <p:txBody>
          <a:bodyPr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2074D3B-9BD1-4436-9EA7-82DE0D1BF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6488" y="4026594"/>
            <a:ext cx="6172200" cy="69067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2" name="Forme libre 8">
            <a:extLst>
              <a:ext uri="{FF2B5EF4-FFF2-40B4-BE49-F238E27FC236}">
                <a16:creationId xmlns:a16="http://schemas.microsoft.com/office/drawing/2014/main" id="{4D4E3529-36E1-4B0D-B921-4838F0D99EE9}"/>
              </a:ext>
            </a:extLst>
          </p:cNvPr>
          <p:cNvSpPr/>
          <p:nvPr userDrawn="1"/>
        </p:nvSpPr>
        <p:spPr>
          <a:xfrm>
            <a:off x="484461" y="2957330"/>
            <a:ext cx="3596181" cy="3900670"/>
          </a:xfrm>
          <a:custGeom>
            <a:avLst/>
            <a:gdLst>
              <a:gd name="connsiteX0" fmla="*/ 114466 w 3596181"/>
              <a:gd name="connsiteY0" fmla="*/ 0 h 3900670"/>
              <a:gd name="connsiteX1" fmla="*/ 3481715 w 3596181"/>
              <a:gd name="connsiteY1" fmla="*/ 0 h 3900670"/>
              <a:gd name="connsiteX2" fmla="*/ 3596181 w 3596181"/>
              <a:gd name="connsiteY2" fmla="*/ 114466 h 3900670"/>
              <a:gd name="connsiteX3" fmla="*/ 3596181 w 3596181"/>
              <a:gd name="connsiteY3" fmla="*/ 3900670 h 3900670"/>
              <a:gd name="connsiteX4" fmla="*/ 0 w 3596181"/>
              <a:gd name="connsiteY4" fmla="*/ 3900670 h 3900670"/>
              <a:gd name="connsiteX5" fmla="*/ 0 w 3596181"/>
              <a:gd name="connsiteY5" fmla="*/ 114466 h 3900670"/>
              <a:gd name="connsiteX6" fmla="*/ 114466 w 3596181"/>
              <a:gd name="connsiteY6" fmla="*/ 0 h 39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181" h="3900670">
                <a:moveTo>
                  <a:pt x="114466" y="0"/>
                </a:moveTo>
                <a:lnTo>
                  <a:pt x="3481715" y="0"/>
                </a:lnTo>
                <a:cubicBezTo>
                  <a:pt x="3544933" y="0"/>
                  <a:pt x="3596181" y="51248"/>
                  <a:pt x="3596181" y="114466"/>
                </a:cubicBezTo>
                <a:lnTo>
                  <a:pt x="3596181" y="3900670"/>
                </a:lnTo>
                <a:lnTo>
                  <a:pt x="0" y="3900670"/>
                </a:lnTo>
                <a:lnTo>
                  <a:pt x="0" y="114466"/>
                </a:lnTo>
                <a:cubicBezTo>
                  <a:pt x="0" y="51248"/>
                  <a:pt x="51248" y="0"/>
                  <a:pt x="11446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3810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  6">
            <a:extLst>
              <a:ext uri="{FF2B5EF4-FFF2-40B4-BE49-F238E27FC236}">
                <a16:creationId xmlns:a16="http://schemas.microsoft.com/office/drawing/2014/main" id="{0FCAC4FC-A7A9-4381-9FAC-A0CA90AAD83F}"/>
              </a:ext>
            </a:extLst>
          </p:cNvPr>
          <p:cNvSpPr>
            <a:spLocks noGrp="1" noChangeArrowheads="1"/>
          </p:cNvSpPr>
          <p:nvPr>
            <p:ph type="pic" sz="quarter" idx="11"/>
          </p:nvPr>
        </p:nvSpPr>
        <p:spPr bwMode="auto">
          <a:xfrm>
            <a:off x="0" y="1"/>
            <a:ext cx="12192000" cy="3352800"/>
          </a:xfrm>
          <a:custGeom>
            <a:avLst/>
            <a:gdLst>
              <a:gd name="connsiteX0" fmla="*/ 0 w 12192000"/>
              <a:gd name="connsiteY0" fmla="*/ 0 h 3352800"/>
              <a:gd name="connsiteX1" fmla="*/ 12192000 w 12192000"/>
              <a:gd name="connsiteY1" fmla="*/ 0 h 3352800"/>
              <a:gd name="connsiteX2" fmla="*/ 12192000 w 12192000"/>
              <a:gd name="connsiteY2" fmla="*/ 3352800 h 3352800"/>
              <a:gd name="connsiteX3" fmla="*/ 4080642 w 12192000"/>
              <a:gd name="connsiteY3" fmla="*/ 3352800 h 3352800"/>
              <a:gd name="connsiteX4" fmla="*/ 4080642 w 12192000"/>
              <a:gd name="connsiteY4" fmla="*/ 3071795 h 3352800"/>
              <a:gd name="connsiteX5" fmla="*/ 3966176 w 12192000"/>
              <a:gd name="connsiteY5" fmla="*/ 2957329 h 3352800"/>
              <a:gd name="connsiteX6" fmla="*/ 598927 w 12192000"/>
              <a:gd name="connsiteY6" fmla="*/ 2957329 h 3352800"/>
              <a:gd name="connsiteX7" fmla="*/ 484461 w 12192000"/>
              <a:gd name="connsiteY7" fmla="*/ 3071795 h 3352800"/>
              <a:gd name="connsiteX8" fmla="*/ 484461 w 12192000"/>
              <a:gd name="connsiteY8" fmla="*/ 3352800 h 3352800"/>
              <a:gd name="connsiteX9" fmla="*/ 0 w 12192000"/>
              <a:gd name="connsiteY9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352800">
                <a:moveTo>
                  <a:pt x="0" y="0"/>
                </a:moveTo>
                <a:lnTo>
                  <a:pt x="12192000" y="0"/>
                </a:lnTo>
                <a:lnTo>
                  <a:pt x="12192000" y="3352800"/>
                </a:lnTo>
                <a:lnTo>
                  <a:pt x="4080642" y="3352800"/>
                </a:lnTo>
                <a:lnTo>
                  <a:pt x="4080642" y="3071795"/>
                </a:lnTo>
                <a:cubicBezTo>
                  <a:pt x="4080642" y="3008577"/>
                  <a:pt x="4029394" y="2957329"/>
                  <a:pt x="3966176" y="2957329"/>
                </a:cubicBezTo>
                <a:lnTo>
                  <a:pt x="598927" y="2957329"/>
                </a:lnTo>
                <a:cubicBezTo>
                  <a:pt x="535709" y="2957329"/>
                  <a:pt x="484461" y="3008577"/>
                  <a:pt x="484461" y="3071795"/>
                </a:cubicBezTo>
                <a:lnTo>
                  <a:pt x="48446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/>
          </a:solidFill>
          <a:effectLst/>
        </p:spPr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9C5F899-2ABB-48BA-8C9E-37456A2CD335}"/>
              </a:ext>
            </a:extLst>
          </p:cNvPr>
          <p:cNvSpPr/>
          <p:nvPr userDrawn="1"/>
        </p:nvSpPr>
        <p:spPr>
          <a:xfrm>
            <a:off x="127040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4A4E5E-2F26-47AE-8DB5-1F4599CE8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5" y="6035917"/>
            <a:ext cx="1129004" cy="44220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860122C-5212-9E71-A672-8C01777433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499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E01AD1A-830C-482E-8EAD-D63649C4864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9486" y="4891996"/>
            <a:ext cx="6429602" cy="1349148"/>
          </a:xfrm>
        </p:spPr>
        <p:txBody>
          <a:bodyPr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2074D3B-9BD1-4436-9EA7-82DE0D1BF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6488" y="4026594"/>
            <a:ext cx="6172200" cy="69067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2" name="Forme libre 8">
            <a:extLst>
              <a:ext uri="{FF2B5EF4-FFF2-40B4-BE49-F238E27FC236}">
                <a16:creationId xmlns:a16="http://schemas.microsoft.com/office/drawing/2014/main" id="{4D4E3529-36E1-4B0D-B921-4838F0D99EE9}"/>
              </a:ext>
            </a:extLst>
          </p:cNvPr>
          <p:cNvSpPr/>
          <p:nvPr userDrawn="1"/>
        </p:nvSpPr>
        <p:spPr>
          <a:xfrm>
            <a:off x="484461" y="2957330"/>
            <a:ext cx="3596181" cy="3900670"/>
          </a:xfrm>
          <a:custGeom>
            <a:avLst/>
            <a:gdLst>
              <a:gd name="connsiteX0" fmla="*/ 114466 w 3596181"/>
              <a:gd name="connsiteY0" fmla="*/ 0 h 3900670"/>
              <a:gd name="connsiteX1" fmla="*/ 3481715 w 3596181"/>
              <a:gd name="connsiteY1" fmla="*/ 0 h 3900670"/>
              <a:gd name="connsiteX2" fmla="*/ 3596181 w 3596181"/>
              <a:gd name="connsiteY2" fmla="*/ 114466 h 3900670"/>
              <a:gd name="connsiteX3" fmla="*/ 3596181 w 3596181"/>
              <a:gd name="connsiteY3" fmla="*/ 3900670 h 3900670"/>
              <a:gd name="connsiteX4" fmla="*/ 0 w 3596181"/>
              <a:gd name="connsiteY4" fmla="*/ 3900670 h 3900670"/>
              <a:gd name="connsiteX5" fmla="*/ 0 w 3596181"/>
              <a:gd name="connsiteY5" fmla="*/ 114466 h 3900670"/>
              <a:gd name="connsiteX6" fmla="*/ 114466 w 3596181"/>
              <a:gd name="connsiteY6" fmla="*/ 0 h 39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181" h="3900670">
                <a:moveTo>
                  <a:pt x="114466" y="0"/>
                </a:moveTo>
                <a:lnTo>
                  <a:pt x="3481715" y="0"/>
                </a:lnTo>
                <a:cubicBezTo>
                  <a:pt x="3544933" y="0"/>
                  <a:pt x="3596181" y="51248"/>
                  <a:pt x="3596181" y="114466"/>
                </a:cubicBezTo>
                <a:lnTo>
                  <a:pt x="3596181" y="3900670"/>
                </a:lnTo>
                <a:lnTo>
                  <a:pt x="0" y="3900670"/>
                </a:lnTo>
                <a:lnTo>
                  <a:pt x="0" y="114466"/>
                </a:lnTo>
                <a:cubicBezTo>
                  <a:pt x="0" y="51248"/>
                  <a:pt x="51248" y="0"/>
                  <a:pt x="11446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  <a:effectLst>
            <a:outerShdw blurRad="3810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  6">
            <a:extLst>
              <a:ext uri="{FF2B5EF4-FFF2-40B4-BE49-F238E27FC236}">
                <a16:creationId xmlns:a16="http://schemas.microsoft.com/office/drawing/2014/main" id="{0FCAC4FC-A7A9-4381-9FAC-A0CA90AAD83F}"/>
              </a:ext>
            </a:extLst>
          </p:cNvPr>
          <p:cNvSpPr>
            <a:spLocks noGrp="1" noChangeArrowheads="1"/>
          </p:cNvSpPr>
          <p:nvPr>
            <p:ph type="pic" sz="quarter" idx="11"/>
          </p:nvPr>
        </p:nvSpPr>
        <p:spPr bwMode="auto">
          <a:xfrm>
            <a:off x="0" y="1"/>
            <a:ext cx="12192000" cy="3352800"/>
          </a:xfrm>
          <a:custGeom>
            <a:avLst/>
            <a:gdLst>
              <a:gd name="connsiteX0" fmla="*/ 0 w 12192000"/>
              <a:gd name="connsiteY0" fmla="*/ 0 h 3352800"/>
              <a:gd name="connsiteX1" fmla="*/ 12192000 w 12192000"/>
              <a:gd name="connsiteY1" fmla="*/ 0 h 3352800"/>
              <a:gd name="connsiteX2" fmla="*/ 12192000 w 12192000"/>
              <a:gd name="connsiteY2" fmla="*/ 3352800 h 3352800"/>
              <a:gd name="connsiteX3" fmla="*/ 4080642 w 12192000"/>
              <a:gd name="connsiteY3" fmla="*/ 3352800 h 3352800"/>
              <a:gd name="connsiteX4" fmla="*/ 4080642 w 12192000"/>
              <a:gd name="connsiteY4" fmla="*/ 3071795 h 3352800"/>
              <a:gd name="connsiteX5" fmla="*/ 3966176 w 12192000"/>
              <a:gd name="connsiteY5" fmla="*/ 2957329 h 3352800"/>
              <a:gd name="connsiteX6" fmla="*/ 598927 w 12192000"/>
              <a:gd name="connsiteY6" fmla="*/ 2957329 h 3352800"/>
              <a:gd name="connsiteX7" fmla="*/ 484461 w 12192000"/>
              <a:gd name="connsiteY7" fmla="*/ 3071795 h 3352800"/>
              <a:gd name="connsiteX8" fmla="*/ 484461 w 12192000"/>
              <a:gd name="connsiteY8" fmla="*/ 3352800 h 3352800"/>
              <a:gd name="connsiteX9" fmla="*/ 0 w 12192000"/>
              <a:gd name="connsiteY9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352800">
                <a:moveTo>
                  <a:pt x="0" y="0"/>
                </a:moveTo>
                <a:lnTo>
                  <a:pt x="12192000" y="0"/>
                </a:lnTo>
                <a:lnTo>
                  <a:pt x="12192000" y="3352800"/>
                </a:lnTo>
                <a:lnTo>
                  <a:pt x="4080642" y="3352800"/>
                </a:lnTo>
                <a:lnTo>
                  <a:pt x="4080642" y="3071795"/>
                </a:lnTo>
                <a:cubicBezTo>
                  <a:pt x="4080642" y="3008577"/>
                  <a:pt x="4029394" y="2957329"/>
                  <a:pt x="3966176" y="2957329"/>
                </a:cubicBezTo>
                <a:lnTo>
                  <a:pt x="598927" y="2957329"/>
                </a:lnTo>
                <a:cubicBezTo>
                  <a:pt x="535709" y="2957329"/>
                  <a:pt x="484461" y="3008577"/>
                  <a:pt x="484461" y="3071795"/>
                </a:cubicBezTo>
                <a:lnTo>
                  <a:pt x="48446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9C5F899-2ABB-48BA-8C9E-37456A2CD335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4A4E5E-2F26-47AE-8DB5-1F4599CE8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860122C-5212-9E71-A672-8C01777433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440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ransiti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9BC3798F-1D70-44E7-AEA6-357E80564925}"/>
              </a:ext>
            </a:extLst>
          </p:cNvPr>
          <p:cNvSpPr>
            <a:spLocks noGrp="1" noChangeArrowheads="1"/>
          </p:cNvSpPr>
          <p:nvPr>
            <p:ph type="pic" sz="quarter" idx="11"/>
          </p:nvPr>
        </p:nvSpPr>
        <p:spPr bwMode="auto">
          <a:xfrm>
            <a:off x="1" y="2964873"/>
            <a:ext cx="10261599" cy="3893126"/>
          </a:xfrm>
          <a:custGeom>
            <a:avLst/>
            <a:gdLst>
              <a:gd name="connsiteX0" fmla="*/ 0 w 10261599"/>
              <a:gd name="connsiteY0" fmla="*/ 0 h 3893126"/>
              <a:gd name="connsiteX1" fmla="*/ 9154871 w 10261599"/>
              <a:gd name="connsiteY1" fmla="*/ 0 h 3893126"/>
              <a:gd name="connsiteX2" fmla="*/ 9154871 w 10261599"/>
              <a:gd name="connsiteY2" fmla="*/ 1448788 h 3893126"/>
              <a:gd name="connsiteX3" fmla="*/ 9269337 w 10261599"/>
              <a:gd name="connsiteY3" fmla="*/ 1563254 h 3893126"/>
              <a:gd name="connsiteX4" fmla="*/ 10261599 w 10261599"/>
              <a:gd name="connsiteY4" fmla="*/ 1563254 h 3893126"/>
              <a:gd name="connsiteX5" fmla="*/ 10261599 w 10261599"/>
              <a:gd name="connsiteY5" fmla="*/ 3893126 h 3893126"/>
              <a:gd name="connsiteX6" fmla="*/ 0 w 10261599"/>
              <a:gd name="connsiteY6" fmla="*/ 3893126 h 389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1599" h="3893126">
                <a:moveTo>
                  <a:pt x="0" y="0"/>
                </a:moveTo>
                <a:lnTo>
                  <a:pt x="9154871" y="0"/>
                </a:lnTo>
                <a:lnTo>
                  <a:pt x="9154871" y="1448788"/>
                </a:lnTo>
                <a:cubicBezTo>
                  <a:pt x="9154871" y="1512006"/>
                  <a:pt x="9206119" y="1563254"/>
                  <a:pt x="9269337" y="1563254"/>
                </a:cubicBezTo>
                <a:lnTo>
                  <a:pt x="10261599" y="1563254"/>
                </a:lnTo>
                <a:lnTo>
                  <a:pt x="10261599" y="3893126"/>
                </a:lnTo>
                <a:lnTo>
                  <a:pt x="0" y="3893126"/>
                </a:lnTo>
                <a:close/>
              </a:path>
            </a:pathLst>
          </a:custGeom>
          <a:solidFill>
            <a:schemeClr val="bg1"/>
          </a:solidFill>
          <a:effectLst/>
        </p:spPr>
      </p:sp>
      <p:sp>
        <p:nvSpPr>
          <p:cNvPr id="14" name="Forme libre 8">
            <a:extLst>
              <a:ext uri="{FF2B5EF4-FFF2-40B4-BE49-F238E27FC236}">
                <a16:creationId xmlns:a16="http://schemas.microsoft.com/office/drawing/2014/main" id="{35AF2F00-6FCD-40A8-B721-F91BCF212E4B}"/>
              </a:ext>
            </a:extLst>
          </p:cNvPr>
          <p:cNvSpPr/>
          <p:nvPr userDrawn="1"/>
        </p:nvSpPr>
        <p:spPr>
          <a:xfrm rot="16200000">
            <a:off x="8875346" y="1211472"/>
            <a:ext cx="3596181" cy="3037128"/>
          </a:xfrm>
          <a:custGeom>
            <a:avLst/>
            <a:gdLst>
              <a:gd name="connsiteX0" fmla="*/ 3596181 w 3596181"/>
              <a:gd name="connsiteY0" fmla="*/ 3037128 h 3037128"/>
              <a:gd name="connsiteX1" fmla="*/ 0 w 3596181"/>
              <a:gd name="connsiteY1" fmla="*/ 3037128 h 3037128"/>
              <a:gd name="connsiteX2" fmla="*/ 0 w 3596181"/>
              <a:gd name="connsiteY2" fmla="*/ 114466 h 3037128"/>
              <a:gd name="connsiteX3" fmla="*/ 114466 w 3596181"/>
              <a:gd name="connsiteY3" fmla="*/ 0 h 3037128"/>
              <a:gd name="connsiteX4" fmla="*/ 3481715 w 3596181"/>
              <a:gd name="connsiteY4" fmla="*/ 0 h 3037128"/>
              <a:gd name="connsiteX5" fmla="*/ 3596181 w 3596181"/>
              <a:gd name="connsiteY5" fmla="*/ 114466 h 30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6181" h="3037128">
                <a:moveTo>
                  <a:pt x="3596181" y="3037128"/>
                </a:moveTo>
                <a:lnTo>
                  <a:pt x="0" y="3037128"/>
                </a:lnTo>
                <a:lnTo>
                  <a:pt x="0" y="114466"/>
                </a:lnTo>
                <a:cubicBezTo>
                  <a:pt x="0" y="51248"/>
                  <a:pt x="51248" y="0"/>
                  <a:pt x="114466" y="0"/>
                </a:cubicBezTo>
                <a:lnTo>
                  <a:pt x="3481715" y="0"/>
                </a:lnTo>
                <a:cubicBezTo>
                  <a:pt x="3544933" y="0"/>
                  <a:pt x="3596181" y="51248"/>
                  <a:pt x="3596181" y="114466"/>
                </a:cubicBezTo>
                <a:close/>
              </a:path>
            </a:pathLst>
          </a:cu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2700000" scaled="0"/>
          </a:gradFill>
          <a:ln>
            <a:noFill/>
          </a:ln>
          <a:effectLst>
            <a:outerShdw blurRad="381000" dist="762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12">
            <a:extLst>
              <a:ext uri="{FF2B5EF4-FFF2-40B4-BE49-F238E27FC236}">
                <a16:creationId xmlns:a16="http://schemas.microsoft.com/office/drawing/2014/main" id="{0C01A475-839A-406D-A25A-AF96815867EF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2EECA8-DB6B-4B66-AA36-7EC8F1F66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62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-up ordin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301BA81-98A2-4870-8B73-1756933BF3C1}"/>
              </a:ext>
            </a:extLst>
          </p:cNvPr>
          <p:cNvSpPr/>
          <p:nvPr userDrawn="1"/>
        </p:nvSpPr>
        <p:spPr>
          <a:xfrm>
            <a:off x="1050316" y="0"/>
            <a:ext cx="4003811" cy="6858000"/>
          </a:xfrm>
          <a:prstGeom prst="rect">
            <a:avLst/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9">
            <a:extLst>
              <a:ext uri="{FF2B5EF4-FFF2-40B4-BE49-F238E27FC236}">
                <a16:creationId xmlns:a16="http://schemas.microsoft.com/office/drawing/2014/main" id="{BBB48207-000A-463A-98A5-C18A3E3B1DE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73352" y="2240197"/>
            <a:ext cx="2388862" cy="28623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#1 Feature One</a:t>
            </a:r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704615B5-602E-4F11-B052-2A615847480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163159" y="2531497"/>
            <a:ext cx="2699060" cy="565042"/>
          </a:xfrm>
        </p:spPr>
        <p:txBody>
          <a:bodyPr anchor="t"/>
          <a:lstStyle>
            <a:lvl1pPr>
              <a:spcBef>
                <a:spcPts val="0"/>
              </a:spcBef>
              <a:defRPr sz="1200"/>
            </a:lvl1pPr>
            <a:lvl2pPr>
              <a:spcBef>
                <a:spcPts val="0"/>
              </a:spcBef>
              <a:defRPr sz="1200"/>
            </a:lvl2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735B1E13-18FC-4744-A171-5FAC8155B70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309008" y="2240197"/>
            <a:ext cx="2388862" cy="28623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#1 Feature One</a:t>
            </a:r>
          </a:p>
        </p:txBody>
      </p:sp>
      <p:sp>
        <p:nvSpPr>
          <p:cNvPr id="69" name="Espace réservé du texte 62">
            <a:extLst>
              <a:ext uri="{FF2B5EF4-FFF2-40B4-BE49-F238E27FC236}">
                <a16:creationId xmlns:a16="http://schemas.microsoft.com/office/drawing/2014/main" id="{63C87D88-2984-462A-9FFE-96244F64BD0C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998815" y="2531497"/>
            <a:ext cx="2699060" cy="565042"/>
          </a:xfrm>
        </p:spPr>
        <p:txBody>
          <a:bodyPr anchor="t"/>
          <a:lstStyle>
            <a:lvl1pPr>
              <a:spcBef>
                <a:spcPts val="0"/>
              </a:spcBef>
              <a:defRPr sz="1200"/>
            </a:lvl1pPr>
            <a:lvl2pPr>
              <a:spcBef>
                <a:spcPts val="0"/>
              </a:spcBef>
              <a:defRPr sz="1200"/>
            </a:lvl2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0" name="Espace réservé du texte 9">
            <a:extLst>
              <a:ext uri="{FF2B5EF4-FFF2-40B4-BE49-F238E27FC236}">
                <a16:creationId xmlns:a16="http://schemas.microsoft.com/office/drawing/2014/main" id="{7A63327E-5152-44F9-87E0-BCE4C78CD76F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473347" y="3923718"/>
            <a:ext cx="2388862" cy="28623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#1 Feature One</a:t>
            </a:r>
          </a:p>
        </p:txBody>
      </p:sp>
      <p:sp>
        <p:nvSpPr>
          <p:cNvPr id="72" name="Espace réservé du texte 62">
            <a:extLst>
              <a:ext uri="{FF2B5EF4-FFF2-40B4-BE49-F238E27FC236}">
                <a16:creationId xmlns:a16="http://schemas.microsoft.com/office/drawing/2014/main" id="{0AA218F1-A31D-4079-99C3-465731AF61F3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63154" y="4215018"/>
            <a:ext cx="2699060" cy="565042"/>
          </a:xfrm>
        </p:spPr>
        <p:txBody>
          <a:bodyPr anchor="t"/>
          <a:lstStyle>
            <a:lvl1pPr>
              <a:spcBef>
                <a:spcPts val="0"/>
              </a:spcBef>
              <a:defRPr sz="1200" b="0">
                <a:solidFill>
                  <a:schemeClr val="accent6"/>
                </a:solidFill>
              </a:defRPr>
            </a:lvl1pPr>
            <a:lvl2pPr>
              <a:spcBef>
                <a:spcPts val="0"/>
              </a:spcBef>
              <a:defRPr sz="1200" b="0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3" name="Espace réservé du texte 9">
            <a:extLst>
              <a:ext uri="{FF2B5EF4-FFF2-40B4-BE49-F238E27FC236}">
                <a16:creationId xmlns:a16="http://schemas.microsoft.com/office/drawing/2014/main" id="{F3E46EB6-3849-41A3-9352-32D0B2FD44A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9309003" y="3923718"/>
            <a:ext cx="2388862" cy="28623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#1 Feature One</a:t>
            </a:r>
          </a:p>
        </p:txBody>
      </p:sp>
      <p:sp>
        <p:nvSpPr>
          <p:cNvPr id="75" name="Espace réservé du texte 62">
            <a:extLst>
              <a:ext uri="{FF2B5EF4-FFF2-40B4-BE49-F238E27FC236}">
                <a16:creationId xmlns:a16="http://schemas.microsoft.com/office/drawing/2014/main" id="{1037B449-21F9-47EC-B8AB-BDD9461EDBDB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998810" y="4215018"/>
            <a:ext cx="2699060" cy="565042"/>
          </a:xfrm>
        </p:spPr>
        <p:txBody>
          <a:bodyPr anchor="t"/>
          <a:lstStyle>
            <a:lvl1pPr>
              <a:spcBef>
                <a:spcPts val="0"/>
              </a:spcBef>
              <a:defRPr sz="1200"/>
            </a:lvl1pPr>
            <a:lvl2pPr>
              <a:spcBef>
                <a:spcPts val="0"/>
              </a:spcBef>
              <a:defRPr sz="1200"/>
            </a:lvl2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5BDBBDA-5A05-48C7-9D25-8740C3C8B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06" y="1697241"/>
            <a:ext cx="5306631" cy="3942145"/>
          </a:xfrm>
          <a:prstGeom prst="rect">
            <a:avLst/>
          </a:prstGeom>
        </p:spPr>
      </p:pic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BC3884F8-3267-4593-81EA-42B901963A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4771" y="1865772"/>
            <a:ext cx="4914900" cy="2809875"/>
          </a:xfrm>
          <a:custGeom>
            <a:avLst/>
            <a:gdLst>
              <a:gd name="connsiteX0" fmla="*/ 47543 w 4914900"/>
              <a:gd name="connsiteY0" fmla="*/ 0 h 2809875"/>
              <a:gd name="connsiteX1" fmla="*/ 2340767 w 4914900"/>
              <a:gd name="connsiteY1" fmla="*/ 0 h 2809875"/>
              <a:gd name="connsiteX2" fmla="*/ 2340767 w 4914900"/>
              <a:gd name="connsiteY2" fmla="*/ 35237 h 2809875"/>
              <a:gd name="connsiteX3" fmla="*/ 2348387 w 4914900"/>
              <a:gd name="connsiteY3" fmla="*/ 42857 h 2809875"/>
              <a:gd name="connsiteX4" fmla="*/ 2571272 w 4914900"/>
              <a:gd name="connsiteY4" fmla="*/ 42857 h 2809875"/>
              <a:gd name="connsiteX5" fmla="*/ 2578892 w 4914900"/>
              <a:gd name="connsiteY5" fmla="*/ 35237 h 2809875"/>
              <a:gd name="connsiteX6" fmla="*/ 2578892 w 4914900"/>
              <a:gd name="connsiteY6" fmla="*/ 0 h 2809875"/>
              <a:gd name="connsiteX7" fmla="*/ 4867357 w 4914900"/>
              <a:gd name="connsiteY7" fmla="*/ 0 h 2809875"/>
              <a:gd name="connsiteX8" fmla="*/ 4914900 w 4914900"/>
              <a:gd name="connsiteY8" fmla="*/ 47543 h 2809875"/>
              <a:gd name="connsiteX9" fmla="*/ 4914900 w 4914900"/>
              <a:gd name="connsiteY9" fmla="*/ 2762332 h 2809875"/>
              <a:gd name="connsiteX10" fmla="*/ 4867357 w 4914900"/>
              <a:gd name="connsiteY10" fmla="*/ 2809875 h 2809875"/>
              <a:gd name="connsiteX11" fmla="*/ 47543 w 4914900"/>
              <a:gd name="connsiteY11" fmla="*/ 2809875 h 2809875"/>
              <a:gd name="connsiteX12" fmla="*/ 0 w 4914900"/>
              <a:gd name="connsiteY12" fmla="*/ 2762332 h 2809875"/>
              <a:gd name="connsiteX13" fmla="*/ 0 w 4914900"/>
              <a:gd name="connsiteY13" fmla="*/ 47543 h 2809875"/>
              <a:gd name="connsiteX14" fmla="*/ 47543 w 4914900"/>
              <a:gd name="connsiteY14" fmla="*/ 0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14900" h="2809875">
                <a:moveTo>
                  <a:pt x="47543" y="0"/>
                </a:moveTo>
                <a:lnTo>
                  <a:pt x="2340767" y="0"/>
                </a:lnTo>
                <a:lnTo>
                  <a:pt x="2340767" y="35237"/>
                </a:lnTo>
                <a:cubicBezTo>
                  <a:pt x="2340767" y="39445"/>
                  <a:pt x="2344179" y="42857"/>
                  <a:pt x="2348387" y="42857"/>
                </a:cubicBezTo>
                <a:lnTo>
                  <a:pt x="2571272" y="42857"/>
                </a:lnTo>
                <a:cubicBezTo>
                  <a:pt x="2575480" y="42857"/>
                  <a:pt x="2578892" y="39445"/>
                  <a:pt x="2578892" y="35237"/>
                </a:cubicBezTo>
                <a:lnTo>
                  <a:pt x="2578892" y="0"/>
                </a:lnTo>
                <a:lnTo>
                  <a:pt x="4867357" y="0"/>
                </a:lnTo>
                <a:cubicBezTo>
                  <a:pt x="4893614" y="0"/>
                  <a:pt x="4914900" y="21286"/>
                  <a:pt x="4914900" y="47543"/>
                </a:cubicBezTo>
                <a:lnTo>
                  <a:pt x="4914900" y="2762332"/>
                </a:lnTo>
                <a:cubicBezTo>
                  <a:pt x="4914900" y="2788589"/>
                  <a:pt x="4893614" y="2809875"/>
                  <a:pt x="4867357" y="2809875"/>
                </a:cubicBezTo>
                <a:lnTo>
                  <a:pt x="47543" y="2809875"/>
                </a:lnTo>
                <a:cubicBezTo>
                  <a:pt x="21286" y="2809875"/>
                  <a:pt x="0" y="2788589"/>
                  <a:pt x="0" y="2762332"/>
                </a:cubicBezTo>
                <a:lnTo>
                  <a:pt x="0" y="47543"/>
                </a:lnTo>
                <a:cubicBezTo>
                  <a:pt x="0" y="21286"/>
                  <a:pt x="21286" y="0"/>
                  <a:pt x="47543" y="0"/>
                </a:cubicBezTo>
                <a:close/>
              </a:path>
            </a:pathLst>
          </a:custGeom>
          <a:ln>
            <a:solidFill>
              <a:srgbClr val="242524"/>
            </a:solidFill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29AA0E6D-19CE-4A7B-A6C6-70C0AFD369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1635" y="2306936"/>
            <a:ext cx="36000" cy="756000"/>
          </a:xfr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83FB316A-FE0C-4A6F-BC5D-960ED565E524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11635" y="4009213"/>
            <a:ext cx="36000" cy="756000"/>
          </a:xfr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4D878D8A-3CBF-4173-B10A-0557619FE36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049606" y="2312129"/>
            <a:ext cx="36000" cy="756000"/>
          </a:xfr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8F69A75C-9E6B-4A9A-A27D-9FE44E0FD3B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049606" y="4014406"/>
            <a:ext cx="36000" cy="756000"/>
          </a:xfr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8" name="Forme libre 12">
            <a:extLst>
              <a:ext uri="{FF2B5EF4-FFF2-40B4-BE49-F238E27FC236}">
                <a16:creationId xmlns:a16="http://schemas.microsoft.com/office/drawing/2014/main" id="{BC9E1F69-FC68-4A3C-9191-5BDF96FE15DF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8BF04B7-6457-4B13-BBB5-B7B28658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Titre 12">
            <a:extLst>
              <a:ext uri="{FF2B5EF4-FFF2-40B4-BE49-F238E27FC236}">
                <a16:creationId xmlns:a16="http://schemas.microsoft.com/office/drawing/2014/main" id="{D1B227C5-C84C-0EB6-1DDB-1453B7F70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630" y="255980"/>
            <a:ext cx="6230580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90F4921-FCE9-94BA-B2AF-B66FF9F8BD6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145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-up ordinateu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5828B557-1963-41DA-A0B4-E53E287BDC22}"/>
              </a:ext>
            </a:extLst>
          </p:cNvPr>
          <p:cNvSpPr/>
          <p:nvPr userDrawn="1"/>
        </p:nvSpPr>
        <p:spPr>
          <a:xfrm rot="13432377">
            <a:off x="8283674" y="116383"/>
            <a:ext cx="5790824" cy="5631300"/>
          </a:xfrm>
          <a:custGeom>
            <a:avLst/>
            <a:gdLst>
              <a:gd name="connsiteX0" fmla="*/ 5790824 w 5790824"/>
              <a:gd name="connsiteY0" fmla="*/ 4099270 h 5631300"/>
              <a:gd name="connsiteX1" fmla="*/ 4197303 w 5790824"/>
              <a:gd name="connsiteY1" fmla="*/ 5631300 h 5631300"/>
              <a:gd name="connsiteX2" fmla="*/ 0 w 5790824"/>
              <a:gd name="connsiteY2" fmla="*/ 1265534 h 5631300"/>
              <a:gd name="connsiteX3" fmla="*/ 0 w 5790824"/>
              <a:gd name="connsiteY3" fmla="*/ 254217 h 5631300"/>
              <a:gd name="connsiteX4" fmla="*/ 254217 w 5790824"/>
              <a:gd name="connsiteY4" fmla="*/ 0 h 5631300"/>
              <a:gd name="connsiteX5" fmla="*/ 5536607 w 5790824"/>
              <a:gd name="connsiteY5" fmla="*/ 0 h 5631300"/>
              <a:gd name="connsiteX6" fmla="*/ 5790824 w 5790824"/>
              <a:gd name="connsiteY6" fmla="*/ 254217 h 563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0824" h="5631300">
                <a:moveTo>
                  <a:pt x="5790824" y="4099270"/>
                </a:moveTo>
                <a:lnTo>
                  <a:pt x="4197303" y="5631300"/>
                </a:lnTo>
                <a:lnTo>
                  <a:pt x="0" y="1265534"/>
                </a:lnTo>
                <a:lnTo>
                  <a:pt x="0" y="254217"/>
                </a:lnTo>
                <a:cubicBezTo>
                  <a:pt x="0" y="113817"/>
                  <a:pt x="113817" y="0"/>
                  <a:pt x="254217" y="0"/>
                </a:cubicBezTo>
                <a:lnTo>
                  <a:pt x="5536607" y="0"/>
                </a:lnTo>
                <a:cubicBezTo>
                  <a:pt x="5677007" y="0"/>
                  <a:pt x="5790824" y="113817"/>
                  <a:pt x="5790824" y="254217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space réservé du texte 9">
            <a:extLst>
              <a:ext uri="{FF2B5EF4-FFF2-40B4-BE49-F238E27FC236}">
                <a16:creationId xmlns:a16="http://schemas.microsoft.com/office/drawing/2014/main" id="{7A63327E-5152-44F9-87E0-BCE4C78CD76F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23728" y="4772269"/>
            <a:ext cx="2388862" cy="28623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 algn="ctr">
              <a:buNone/>
              <a:defRPr sz="1800" b="0" i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#1 Feature One</a:t>
            </a:r>
          </a:p>
        </p:txBody>
      </p:sp>
      <p:sp>
        <p:nvSpPr>
          <p:cNvPr id="72" name="Espace réservé du texte 62">
            <a:extLst>
              <a:ext uri="{FF2B5EF4-FFF2-40B4-BE49-F238E27FC236}">
                <a16:creationId xmlns:a16="http://schemas.microsoft.com/office/drawing/2014/main" id="{0AA218F1-A31D-4079-99C3-465731AF61F3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391314" y="5206444"/>
            <a:ext cx="2453691" cy="565042"/>
          </a:xfrm>
        </p:spPr>
        <p:txBody>
          <a:bodyPr rIns="288000" anchor="t"/>
          <a:lstStyle>
            <a:lvl1pPr algn="ctr">
              <a:spcBef>
                <a:spcPts val="0"/>
              </a:spcBef>
              <a:defRPr sz="1200"/>
            </a:lvl1pPr>
            <a:lvl2pPr algn="ctr">
              <a:spcBef>
                <a:spcPts val="0"/>
              </a:spcBef>
              <a:defRPr sz="1200"/>
            </a:lvl2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3" name="Espace réservé du texte 9">
            <a:extLst>
              <a:ext uri="{FF2B5EF4-FFF2-40B4-BE49-F238E27FC236}">
                <a16:creationId xmlns:a16="http://schemas.microsoft.com/office/drawing/2014/main" id="{F3E46EB6-3849-41A3-9352-32D0B2FD44A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382063" y="4772269"/>
            <a:ext cx="2388862" cy="28623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 algn="ctr">
              <a:buNone/>
              <a:defRPr sz="1800" b="0" i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#1 Feature One</a:t>
            </a:r>
          </a:p>
        </p:txBody>
      </p:sp>
      <p:sp>
        <p:nvSpPr>
          <p:cNvPr id="75" name="Espace réservé du texte 62">
            <a:extLst>
              <a:ext uri="{FF2B5EF4-FFF2-40B4-BE49-F238E27FC236}">
                <a16:creationId xmlns:a16="http://schemas.microsoft.com/office/drawing/2014/main" id="{1037B449-21F9-47EC-B8AB-BDD9461EDBDB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349649" y="5206444"/>
            <a:ext cx="2453691" cy="565042"/>
          </a:xfrm>
        </p:spPr>
        <p:txBody>
          <a:bodyPr vert="horz" lIns="91440" tIns="45720" rIns="288000" bIns="45720" rtlCol="0" anchor="t">
            <a:noAutofit/>
          </a:bodyPr>
          <a:lstStyle>
            <a:lvl1pPr algn="ctr">
              <a:spcBef>
                <a:spcPts val="0"/>
              </a:spcBef>
              <a:defRPr lang="fr-FR" sz="1200" dirty="0"/>
            </a:lvl1pPr>
            <a:lvl2pPr algn="ctr">
              <a:spcBef>
                <a:spcPts val="0"/>
              </a:spcBef>
              <a:defRPr lang="fr-FR" sz="1200" dirty="0"/>
            </a:lvl2pPr>
          </a:lstStyle>
          <a:p>
            <a:pPr lvl="0" algn="ctr">
              <a:spcBef>
                <a:spcPts val="0"/>
              </a:spcBef>
            </a:pPr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 algn="ctr">
              <a:spcBef>
                <a:spcPts val="0"/>
              </a:spcBef>
            </a:pPr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83FB316A-FE0C-4A6F-BC5D-960ED565E524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 rot="5400000">
            <a:off x="1600159" y="4731710"/>
            <a:ext cx="36000" cy="756000"/>
          </a:xfr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/>
          <a:lstStyle>
            <a:lvl1pPr algn="ctr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8F69A75C-9E6B-4A9A-A27D-9FE44E0FD3B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 rot="5400000">
            <a:off x="4558494" y="4731710"/>
            <a:ext cx="36000" cy="756000"/>
          </a:xfr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/>
          <a:lstStyle>
            <a:lvl1pPr algn="ctr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5BDBBDA-5A05-48C7-9D25-8740C3C8B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712" y="1784154"/>
            <a:ext cx="5306631" cy="3942145"/>
          </a:xfrm>
          <a:prstGeom prst="rect">
            <a:avLst/>
          </a:prstGeom>
        </p:spPr>
      </p:pic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BC3884F8-3267-4593-81EA-42B901963A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2577" y="1952685"/>
            <a:ext cx="4914900" cy="2809875"/>
          </a:xfrm>
          <a:custGeom>
            <a:avLst/>
            <a:gdLst>
              <a:gd name="connsiteX0" fmla="*/ 47543 w 4914900"/>
              <a:gd name="connsiteY0" fmla="*/ 0 h 2809875"/>
              <a:gd name="connsiteX1" fmla="*/ 2340767 w 4914900"/>
              <a:gd name="connsiteY1" fmla="*/ 0 h 2809875"/>
              <a:gd name="connsiteX2" fmla="*/ 2340767 w 4914900"/>
              <a:gd name="connsiteY2" fmla="*/ 35237 h 2809875"/>
              <a:gd name="connsiteX3" fmla="*/ 2348387 w 4914900"/>
              <a:gd name="connsiteY3" fmla="*/ 42857 h 2809875"/>
              <a:gd name="connsiteX4" fmla="*/ 2571272 w 4914900"/>
              <a:gd name="connsiteY4" fmla="*/ 42857 h 2809875"/>
              <a:gd name="connsiteX5" fmla="*/ 2578892 w 4914900"/>
              <a:gd name="connsiteY5" fmla="*/ 35237 h 2809875"/>
              <a:gd name="connsiteX6" fmla="*/ 2578892 w 4914900"/>
              <a:gd name="connsiteY6" fmla="*/ 0 h 2809875"/>
              <a:gd name="connsiteX7" fmla="*/ 4867357 w 4914900"/>
              <a:gd name="connsiteY7" fmla="*/ 0 h 2809875"/>
              <a:gd name="connsiteX8" fmla="*/ 4914900 w 4914900"/>
              <a:gd name="connsiteY8" fmla="*/ 47543 h 2809875"/>
              <a:gd name="connsiteX9" fmla="*/ 4914900 w 4914900"/>
              <a:gd name="connsiteY9" fmla="*/ 2762332 h 2809875"/>
              <a:gd name="connsiteX10" fmla="*/ 4867357 w 4914900"/>
              <a:gd name="connsiteY10" fmla="*/ 2809875 h 2809875"/>
              <a:gd name="connsiteX11" fmla="*/ 47543 w 4914900"/>
              <a:gd name="connsiteY11" fmla="*/ 2809875 h 2809875"/>
              <a:gd name="connsiteX12" fmla="*/ 0 w 4914900"/>
              <a:gd name="connsiteY12" fmla="*/ 2762332 h 2809875"/>
              <a:gd name="connsiteX13" fmla="*/ 0 w 4914900"/>
              <a:gd name="connsiteY13" fmla="*/ 47543 h 2809875"/>
              <a:gd name="connsiteX14" fmla="*/ 47543 w 4914900"/>
              <a:gd name="connsiteY14" fmla="*/ 0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14900" h="2809875">
                <a:moveTo>
                  <a:pt x="47543" y="0"/>
                </a:moveTo>
                <a:lnTo>
                  <a:pt x="2340767" y="0"/>
                </a:lnTo>
                <a:lnTo>
                  <a:pt x="2340767" y="35237"/>
                </a:lnTo>
                <a:cubicBezTo>
                  <a:pt x="2340767" y="39445"/>
                  <a:pt x="2344179" y="42857"/>
                  <a:pt x="2348387" y="42857"/>
                </a:cubicBezTo>
                <a:lnTo>
                  <a:pt x="2571272" y="42857"/>
                </a:lnTo>
                <a:cubicBezTo>
                  <a:pt x="2575480" y="42857"/>
                  <a:pt x="2578892" y="39445"/>
                  <a:pt x="2578892" y="35237"/>
                </a:cubicBezTo>
                <a:lnTo>
                  <a:pt x="2578892" y="0"/>
                </a:lnTo>
                <a:lnTo>
                  <a:pt x="4867357" y="0"/>
                </a:lnTo>
                <a:cubicBezTo>
                  <a:pt x="4893614" y="0"/>
                  <a:pt x="4914900" y="21286"/>
                  <a:pt x="4914900" y="47543"/>
                </a:cubicBezTo>
                <a:lnTo>
                  <a:pt x="4914900" y="2762332"/>
                </a:lnTo>
                <a:cubicBezTo>
                  <a:pt x="4914900" y="2788589"/>
                  <a:pt x="4893614" y="2809875"/>
                  <a:pt x="4867357" y="2809875"/>
                </a:cubicBezTo>
                <a:lnTo>
                  <a:pt x="47543" y="2809875"/>
                </a:lnTo>
                <a:cubicBezTo>
                  <a:pt x="21286" y="2809875"/>
                  <a:pt x="0" y="2788589"/>
                  <a:pt x="0" y="2762332"/>
                </a:cubicBezTo>
                <a:lnTo>
                  <a:pt x="0" y="47543"/>
                </a:lnTo>
                <a:cubicBezTo>
                  <a:pt x="0" y="21286"/>
                  <a:pt x="21286" y="0"/>
                  <a:pt x="47543" y="0"/>
                </a:cubicBezTo>
                <a:close/>
              </a:path>
            </a:pathLst>
          </a:custGeom>
          <a:ln>
            <a:solidFill>
              <a:srgbClr val="242524"/>
            </a:solidFill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110406-C8D8-4AA8-BD45-50D348BDB41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09575" y="1371600"/>
            <a:ext cx="5372100" cy="2914650"/>
          </a:xfrm>
        </p:spPr>
        <p:txBody>
          <a:bodyPr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6" name="Forme libre 12">
            <a:extLst>
              <a:ext uri="{FF2B5EF4-FFF2-40B4-BE49-F238E27FC236}">
                <a16:creationId xmlns:a16="http://schemas.microsoft.com/office/drawing/2014/main" id="{11513F97-7859-4CF1-BC9C-50E681EA0394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6F276E-652C-4A4D-BE80-716A59039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3" name="Titre 12">
            <a:extLst>
              <a:ext uri="{FF2B5EF4-FFF2-40B4-BE49-F238E27FC236}">
                <a16:creationId xmlns:a16="http://schemas.microsoft.com/office/drawing/2014/main" id="{64E665C5-C6DD-8523-9915-944673739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CCB52E0-C6E6-C3F7-BEB2-6A3F67355D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926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-up télé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-2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38AC4-281D-4804-87BA-AEE75C0217C2}"/>
              </a:ext>
            </a:extLst>
          </p:cNvPr>
          <p:cNvSpPr/>
          <p:nvPr userDrawn="1"/>
        </p:nvSpPr>
        <p:spPr>
          <a:xfrm>
            <a:off x="7820122" y="-2"/>
            <a:ext cx="4003811" cy="6858002"/>
          </a:xfrm>
          <a:prstGeom prst="rect">
            <a:avLst/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3445E36-2B0E-426B-B161-C2CBCF32555D}"/>
              </a:ext>
            </a:extLst>
          </p:cNvPr>
          <p:cNvSpPr/>
          <p:nvPr userDrawn="1"/>
        </p:nvSpPr>
        <p:spPr>
          <a:xfrm>
            <a:off x="8251112" y="2094433"/>
            <a:ext cx="3141830" cy="314183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v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4D98050-F71A-41C4-93CE-AAFBE2FDC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367" y="1628783"/>
            <a:ext cx="2109321" cy="3976689"/>
          </a:xfrm>
          <a:prstGeom prst="rect">
            <a:avLst/>
          </a:prstGeom>
        </p:spPr>
      </p:pic>
      <p:sp>
        <p:nvSpPr>
          <p:cNvPr id="27" name="Espace réservé pour une image  44">
            <a:extLst>
              <a:ext uri="{FF2B5EF4-FFF2-40B4-BE49-F238E27FC236}">
                <a16:creationId xmlns:a16="http://schemas.microsoft.com/office/drawing/2014/main" id="{63CBF200-B897-41D7-9D54-2D7214D5AC81}"/>
              </a:ext>
            </a:extLst>
          </p:cNvPr>
          <p:cNvSpPr>
            <a:spLocks noGrp="1" noChangeArrowheads="1"/>
          </p:cNvSpPr>
          <p:nvPr>
            <p:ph type="pic" sz="quarter" idx="11"/>
          </p:nvPr>
        </p:nvSpPr>
        <p:spPr bwMode="auto">
          <a:xfrm>
            <a:off x="8994290" y="1813851"/>
            <a:ext cx="1655474" cy="3606551"/>
          </a:xfrm>
          <a:custGeom>
            <a:avLst/>
            <a:gdLst>
              <a:gd name="connsiteX0" fmla="*/ 242357 w 2320096"/>
              <a:gd name="connsiteY0" fmla="*/ 0 h 5054472"/>
              <a:gd name="connsiteX1" fmla="*/ 513442 w 2320096"/>
              <a:gd name="connsiteY1" fmla="*/ 0 h 5054472"/>
              <a:gd name="connsiteX2" fmla="*/ 513442 w 2320096"/>
              <a:gd name="connsiteY2" fmla="*/ 61240 h 5054472"/>
              <a:gd name="connsiteX3" fmla="*/ 634753 w 2320096"/>
              <a:gd name="connsiteY3" fmla="*/ 182551 h 5054472"/>
              <a:gd name="connsiteX4" fmla="*/ 1682483 w 2320096"/>
              <a:gd name="connsiteY4" fmla="*/ 182551 h 5054472"/>
              <a:gd name="connsiteX5" fmla="*/ 1803794 w 2320096"/>
              <a:gd name="connsiteY5" fmla="*/ 61240 h 5054472"/>
              <a:gd name="connsiteX6" fmla="*/ 1803794 w 2320096"/>
              <a:gd name="connsiteY6" fmla="*/ 0 h 5054472"/>
              <a:gd name="connsiteX7" fmla="*/ 2077739 w 2320096"/>
              <a:gd name="connsiteY7" fmla="*/ 0 h 5054472"/>
              <a:gd name="connsiteX8" fmla="*/ 2320096 w 2320096"/>
              <a:gd name="connsiteY8" fmla="*/ 242357 h 5054472"/>
              <a:gd name="connsiteX9" fmla="*/ 2320096 w 2320096"/>
              <a:gd name="connsiteY9" fmla="*/ 4812115 h 5054472"/>
              <a:gd name="connsiteX10" fmla="*/ 2077739 w 2320096"/>
              <a:gd name="connsiteY10" fmla="*/ 5054472 h 5054472"/>
              <a:gd name="connsiteX11" fmla="*/ 242357 w 2320096"/>
              <a:gd name="connsiteY11" fmla="*/ 5054472 h 5054472"/>
              <a:gd name="connsiteX12" fmla="*/ 0 w 2320096"/>
              <a:gd name="connsiteY12" fmla="*/ 4812115 h 5054472"/>
              <a:gd name="connsiteX13" fmla="*/ 0 w 2320096"/>
              <a:gd name="connsiteY13" fmla="*/ 242357 h 5054472"/>
              <a:gd name="connsiteX14" fmla="*/ 242357 w 2320096"/>
              <a:gd name="connsiteY14" fmla="*/ 0 h 505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20096" h="5054472">
                <a:moveTo>
                  <a:pt x="242357" y="0"/>
                </a:moveTo>
                <a:lnTo>
                  <a:pt x="513442" y="0"/>
                </a:lnTo>
                <a:lnTo>
                  <a:pt x="513442" y="61240"/>
                </a:lnTo>
                <a:cubicBezTo>
                  <a:pt x="513442" y="128238"/>
                  <a:pt x="567755" y="182551"/>
                  <a:pt x="634753" y="182551"/>
                </a:cubicBezTo>
                <a:lnTo>
                  <a:pt x="1682483" y="182551"/>
                </a:lnTo>
                <a:cubicBezTo>
                  <a:pt x="1749481" y="182551"/>
                  <a:pt x="1803794" y="128238"/>
                  <a:pt x="1803794" y="61240"/>
                </a:cubicBezTo>
                <a:lnTo>
                  <a:pt x="1803794" y="0"/>
                </a:lnTo>
                <a:lnTo>
                  <a:pt x="2077739" y="0"/>
                </a:lnTo>
                <a:cubicBezTo>
                  <a:pt x="2211589" y="0"/>
                  <a:pt x="2320096" y="108507"/>
                  <a:pt x="2320096" y="242357"/>
                </a:cubicBezTo>
                <a:lnTo>
                  <a:pt x="2320096" y="4812115"/>
                </a:lnTo>
                <a:cubicBezTo>
                  <a:pt x="2320096" y="4945965"/>
                  <a:pt x="2211589" y="5054472"/>
                  <a:pt x="2077739" y="5054472"/>
                </a:cubicBezTo>
                <a:lnTo>
                  <a:pt x="242357" y="5054472"/>
                </a:lnTo>
                <a:cubicBezTo>
                  <a:pt x="108507" y="5054472"/>
                  <a:pt x="0" y="4945965"/>
                  <a:pt x="0" y="4812115"/>
                </a:cubicBezTo>
                <a:lnTo>
                  <a:pt x="0" y="242357"/>
                </a:lnTo>
                <a:cubicBezTo>
                  <a:pt x="0" y="108507"/>
                  <a:pt x="108507" y="0"/>
                  <a:pt x="242357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Forme libre 12">
            <a:extLst>
              <a:ext uri="{FF2B5EF4-FFF2-40B4-BE49-F238E27FC236}">
                <a16:creationId xmlns:a16="http://schemas.microsoft.com/office/drawing/2014/main" id="{7E2A5444-6011-4997-9CD7-2F1AF077EBAB}"/>
              </a:ext>
            </a:extLst>
          </p:cNvPr>
          <p:cNvSpPr/>
          <p:nvPr userDrawn="1"/>
        </p:nvSpPr>
        <p:spPr>
          <a:xfrm>
            <a:off x="10296472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D4B217C-6F02-4B94-BFA7-C4639F26B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57" y="6035917"/>
            <a:ext cx="1129004" cy="44220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8F283-81A5-A4E3-18C9-D12AA0CF1D4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1750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-up tab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FCD8C5C-9079-4619-B8B8-A440151A12E0}"/>
              </a:ext>
            </a:extLst>
          </p:cNvPr>
          <p:cNvSpPr/>
          <p:nvPr userDrawn="1"/>
        </p:nvSpPr>
        <p:spPr>
          <a:xfrm rot="13432377">
            <a:off x="4296000" y="4492148"/>
            <a:ext cx="3600000" cy="3600000"/>
          </a:xfrm>
          <a:prstGeom prst="roundRect">
            <a:avLst>
              <a:gd name="adj" fmla="val 439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0ADE50C-4356-4E16-951C-9EF92834D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23793" y="1654629"/>
            <a:ext cx="4502833" cy="5227237"/>
          </a:xfrm>
          <a:prstGeom prst="rect">
            <a:avLst/>
          </a:prstGeom>
          <a:effectLst>
            <a:outerShdw blurRad="381000" dist="279400" dir="30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DAEC9556-DE8C-4C2E-862F-63D39AF53B3C}"/>
              </a:ext>
            </a:extLst>
          </p:cNvPr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4700573" y="2332376"/>
            <a:ext cx="2382852" cy="3185319"/>
          </a:xfrm>
          <a:prstGeom prst="rect">
            <a:avLst/>
          </a:prstGeom>
          <a:solidFill>
            <a:schemeClr val="bg2">
              <a:alpha val="50000"/>
            </a:schemeClr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E7AA63-C467-4ECC-962F-B31D326CF88C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91886" y="2172383"/>
            <a:ext cx="3410177" cy="2471737"/>
          </a:xfrm>
        </p:spPr>
        <p:txBody>
          <a:bodyPr anchor="ctr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83DC00E4-C2AE-41ED-8FA5-22ED068B5B4A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500270" y="2240197"/>
            <a:ext cx="2973978" cy="28623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 algn="l">
              <a:buNone/>
              <a:defRPr sz="1800" b="0" i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#1 Feature One</a:t>
            </a:r>
          </a:p>
        </p:txBody>
      </p:sp>
      <p:sp>
        <p:nvSpPr>
          <p:cNvPr id="30" name="Espace réservé du texte 62">
            <a:extLst>
              <a:ext uri="{FF2B5EF4-FFF2-40B4-BE49-F238E27FC236}">
                <a16:creationId xmlns:a16="http://schemas.microsoft.com/office/drawing/2014/main" id="{BD736637-920B-4351-B2D4-065E095F7B63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190077" y="2531497"/>
            <a:ext cx="3360154" cy="565042"/>
          </a:xfrm>
        </p:spPr>
        <p:txBody>
          <a:bodyPr anchor="t"/>
          <a:lstStyle>
            <a:lvl1pPr>
              <a:spcBef>
                <a:spcPts val="0"/>
              </a:spcBef>
              <a:defRPr sz="1200"/>
            </a:lvl1pPr>
            <a:lvl2pPr>
              <a:spcBef>
                <a:spcPts val="0"/>
              </a:spcBef>
              <a:defRPr sz="1200"/>
            </a:lvl2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BD9F39B-9043-4231-830A-C5718ED62FED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500265" y="3923718"/>
            <a:ext cx="2973978" cy="28623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 algn="l">
              <a:buNone/>
              <a:defRPr sz="1800" b="0" i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#1 Feature One</a:t>
            </a:r>
          </a:p>
        </p:txBody>
      </p:sp>
      <p:sp>
        <p:nvSpPr>
          <p:cNvPr id="32" name="Espace réservé du texte 62">
            <a:extLst>
              <a:ext uri="{FF2B5EF4-FFF2-40B4-BE49-F238E27FC236}">
                <a16:creationId xmlns:a16="http://schemas.microsoft.com/office/drawing/2014/main" id="{F5B53DCC-6474-4F8E-9059-08F5567B617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190072" y="4215018"/>
            <a:ext cx="3360154" cy="565042"/>
          </a:xfrm>
        </p:spPr>
        <p:txBody>
          <a:bodyPr anchor="t"/>
          <a:lstStyle>
            <a:lvl1pPr>
              <a:spcBef>
                <a:spcPts val="0"/>
              </a:spcBef>
              <a:defRPr sz="1200"/>
            </a:lvl1pPr>
            <a:lvl2pPr>
              <a:spcBef>
                <a:spcPts val="0"/>
              </a:spcBef>
              <a:defRPr sz="1200"/>
            </a:lvl2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DB100E1-BF89-41AA-AB34-5C189D5F4AD5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240868" y="2312129"/>
            <a:ext cx="36000" cy="756000"/>
          </a:xfr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id="{62521A15-EA86-4614-9DEC-D25C7BCEDAB3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240868" y="4014406"/>
            <a:ext cx="36000" cy="756000"/>
          </a:xfr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29A1FAB-4225-4E6F-825F-4BF0D5644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6" name="Forme libre 12">
            <a:extLst>
              <a:ext uri="{FF2B5EF4-FFF2-40B4-BE49-F238E27FC236}">
                <a16:creationId xmlns:a16="http://schemas.microsoft.com/office/drawing/2014/main" id="{F2B8ED71-14B4-4EB9-B7EE-B30ADC171566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EAFB8D0-8607-42D6-8851-1B1C23FBAE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BC38205-601A-1D02-8FAD-2781A683071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08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mi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76FE448-FCD3-4A5B-AC83-08885EEDB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844053"/>
            <a:ext cx="5559821" cy="3481273"/>
          </a:xfrm>
        </p:spPr>
        <p:txBody>
          <a:bodyPr anchor="ctr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B97EECA6-6FA4-4601-AC6D-D975D5AF15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2636" y="1844053"/>
            <a:ext cx="4552950" cy="3481273"/>
          </a:xfrm>
          <a:prstGeom prst="roundRect">
            <a:avLst>
              <a:gd name="adj" fmla="val 6577"/>
            </a:avLst>
          </a:prstGeom>
          <a:solidFill>
            <a:schemeClr val="bg1"/>
          </a:solidFill>
          <a:ln w="730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txBody>
          <a:bodyPr lIns="180000" tIns="180000" rIns="180000" bIns="180000" anchor="ctr"/>
          <a:lstStyle>
            <a:lvl1pPr algn="ctr">
              <a:buNone/>
              <a:defRPr sz="2000" b="0"/>
            </a:lvl1pPr>
            <a:lvl2pPr algn="ctr">
              <a:buFont typeface="Franklin Gothic Book" panose="020B0503020102020204" pitchFamily="34" charset="0"/>
              <a:buChar char=" "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8" name="Forme libre 12">
            <a:extLst>
              <a:ext uri="{FF2B5EF4-FFF2-40B4-BE49-F238E27FC236}">
                <a16:creationId xmlns:a16="http://schemas.microsoft.com/office/drawing/2014/main" id="{6BD6EF8E-B274-40AD-93A6-F562375E5C29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CF26A0FC-C26A-488D-8F76-2925A5C8D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Titre 12">
            <a:extLst>
              <a:ext uri="{FF2B5EF4-FFF2-40B4-BE49-F238E27FC236}">
                <a16:creationId xmlns:a16="http://schemas.microsoft.com/office/drawing/2014/main" id="{DAB057B5-F0E6-938F-4F2A-02D8DD247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D37E206-EDBB-70EF-CA22-03F84FC5C0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945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mi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76FE448-FCD3-4A5B-AC83-08885EEDB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844053"/>
            <a:ext cx="5559821" cy="3481273"/>
          </a:xfrm>
        </p:spPr>
        <p:txBody>
          <a:bodyPr anchor="ctr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B97EECA6-6FA4-4601-AC6D-D975D5AF15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2636" y="1844053"/>
            <a:ext cx="4552950" cy="3481273"/>
          </a:xfrm>
          <a:prstGeom prst="roundRect">
            <a:avLst>
              <a:gd name="adj" fmla="val 6577"/>
            </a:avLst>
          </a:prstGeom>
          <a:solidFill>
            <a:schemeClr val="bg1"/>
          </a:solidFill>
          <a:ln w="73025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txBody>
          <a:bodyPr lIns="180000" tIns="180000" rIns="180000" bIns="180000" anchor="ctr"/>
          <a:lstStyle>
            <a:lvl1pPr algn="ctr">
              <a:buNone/>
              <a:defRPr sz="2000" b="0"/>
            </a:lvl1pPr>
            <a:lvl2pPr algn="ctr">
              <a:buFont typeface="Franklin Gothic Book" panose="020B0503020102020204" pitchFamily="34" charset="0"/>
              <a:buChar char=" "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8" name="Forme libre 12">
            <a:extLst>
              <a:ext uri="{FF2B5EF4-FFF2-40B4-BE49-F238E27FC236}">
                <a16:creationId xmlns:a16="http://schemas.microsoft.com/office/drawing/2014/main" id="{6BD6EF8E-B274-40AD-93A6-F562375E5C29}"/>
              </a:ext>
            </a:extLst>
          </p:cNvPr>
          <p:cNvSpPr/>
          <p:nvPr userDrawn="1"/>
        </p:nvSpPr>
        <p:spPr>
          <a:xfrm>
            <a:off x="148651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CF26A0FC-C26A-488D-8F76-2925A5C8D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6" y="6035917"/>
            <a:ext cx="1129004" cy="442207"/>
          </a:xfrm>
          <a:prstGeom prst="rect">
            <a:avLst/>
          </a:prstGeom>
        </p:spPr>
      </p:pic>
      <p:sp>
        <p:nvSpPr>
          <p:cNvPr id="2" name="Titre 12">
            <a:extLst>
              <a:ext uri="{FF2B5EF4-FFF2-40B4-BE49-F238E27FC236}">
                <a16:creationId xmlns:a16="http://schemas.microsoft.com/office/drawing/2014/main" id="{DAB057B5-F0E6-938F-4F2A-02D8DD247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D37E206-EDBB-70EF-CA22-03F84FC5C0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44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541276B7-B5B2-48B5-858C-FCEAB631C710}"/>
              </a:ext>
            </a:extLst>
          </p:cNvPr>
          <p:cNvSpPr/>
          <p:nvPr userDrawn="1"/>
        </p:nvSpPr>
        <p:spPr>
          <a:xfrm rot="2621724">
            <a:off x="8203036" y="4953"/>
            <a:ext cx="4685259" cy="5194300"/>
          </a:xfrm>
          <a:custGeom>
            <a:avLst/>
            <a:gdLst>
              <a:gd name="connsiteX0" fmla="*/ 1294165 w 4685259"/>
              <a:gd name="connsiteY0" fmla="*/ 0 h 5194300"/>
              <a:gd name="connsiteX1" fmla="*/ 2138155 w 4685259"/>
              <a:gd name="connsiteY1" fmla="*/ 0 h 5194300"/>
              <a:gd name="connsiteX2" fmla="*/ 4685259 w 4685259"/>
              <a:gd name="connsiteY2" fmla="*/ 2665821 h 5194300"/>
              <a:gd name="connsiteX3" fmla="*/ 4685259 w 4685259"/>
              <a:gd name="connsiteY3" fmla="*/ 4936564 h 5194300"/>
              <a:gd name="connsiteX4" fmla="*/ 4427523 w 4685259"/>
              <a:gd name="connsiteY4" fmla="*/ 5194300 h 5194300"/>
              <a:gd name="connsiteX5" fmla="*/ 257736 w 4685259"/>
              <a:gd name="connsiteY5" fmla="*/ 5194300 h 5194300"/>
              <a:gd name="connsiteX6" fmla="*/ 0 w 4685259"/>
              <a:gd name="connsiteY6" fmla="*/ 4936564 h 5194300"/>
              <a:gd name="connsiteX7" fmla="*/ 1 w 4685259"/>
              <a:gd name="connsiteY7" fmla="*/ 1236532 h 519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5259" h="5194300">
                <a:moveTo>
                  <a:pt x="1294165" y="0"/>
                </a:moveTo>
                <a:lnTo>
                  <a:pt x="2138155" y="0"/>
                </a:lnTo>
                <a:lnTo>
                  <a:pt x="4685259" y="2665821"/>
                </a:lnTo>
                <a:lnTo>
                  <a:pt x="4685259" y="4936564"/>
                </a:lnTo>
                <a:cubicBezTo>
                  <a:pt x="4685259" y="5078908"/>
                  <a:pt x="4569867" y="5194300"/>
                  <a:pt x="4427523" y="5194300"/>
                </a:cubicBezTo>
                <a:lnTo>
                  <a:pt x="257736" y="5194300"/>
                </a:lnTo>
                <a:cubicBezTo>
                  <a:pt x="115392" y="5194300"/>
                  <a:pt x="0" y="5078908"/>
                  <a:pt x="0" y="4936564"/>
                </a:cubicBezTo>
                <a:lnTo>
                  <a:pt x="1" y="1236532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DA5690A-19F4-4D3F-A782-AF3AD427D306}"/>
              </a:ext>
            </a:extLst>
          </p:cNvPr>
          <p:cNvSpPr/>
          <p:nvPr userDrawn="1"/>
        </p:nvSpPr>
        <p:spPr>
          <a:xfrm rot="13432377">
            <a:off x="8894539" y="1504846"/>
            <a:ext cx="3600000" cy="3600000"/>
          </a:xfrm>
          <a:custGeom>
            <a:avLst/>
            <a:gdLst>
              <a:gd name="connsiteX0" fmla="*/ 3553711 w 3600000"/>
              <a:gd name="connsiteY0" fmla="*/ 3553711 h 3600000"/>
              <a:gd name="connsiteX1" fmla="*/ 3441960 w 3600000"/>
              <a:gd name="connsiteY1" fmla="*/ 3600000 h 3600000"/>
              <a:gd name="connsiteX2" fmla="*/ 1453270 w 3600000"/>
              <a:gd name="connsiteY2" fmla="*/ 3600000 h 3600000"/>
              <a:gd name="connsiteX3" fmla="*/ 0 w 3600000"/>
              <a:gd name="connsiteY3" fmla="*/ 2088401 h 3600000"/>
              <a:gd name="connsiteX4" fmla="*/ 0 w 3600000"/>
              <a:gd name="connsiteY4" fmla="*/ 158040 h 3600000"/>
              <a:gd name="connsiteX5" fmla="*/ 158040 w 3600000"/>
              <a:gd name="connsiteY5" fmla="*/ 0 h 3600000"/>
              <a:gd name="connsiteX6" fmla="*/ 3441960 w 3600000"/>
              <a:gd name="connsiteY6" fmla="*/ 0 h 3600000"/>
              <a:gd name="connsiteX7" fmla="*/ 3600000 w 3600000"/>
              <a:gd name="connsiteY7" fmla="*/ 158040 h 3600000"/>
              <a:gd name="connsiteX8" fmla="*/ 3600000 w 3600000"/>
              <a:gd name="connsiteY8" fmla="*/ 3441960 h 3600000"/>
              <a:gd name="connsiteX9" fmla="*/ 3553711 w 3600000"/>
              <a:gd name="connsiteY9" fmla="*/ 3553711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0000" h="3600000">
                <a:moveTo>
                  <a:pt x="3553711" y="3553711"/>
                </a:moveTo>
                <a:cubicBezTo>
                  <a:pt x="3525111" y="3582311"/>
                  <a:pt x="3485602" y="3600000"/>
                  <a:pt x="3441960" y="3600000"/>
                </a:cubicBezTo>
                <a:lnTo>
                  <a:pt x="1453270" y="3600000"/>
                </a:lnTo>
                <a:lnTo>
                  <a:pt x="0" y="2088401"/>
                </a:lnTo>
                <a:lnTo>
                  <a:pt x="0" y="158040"/>
                </a:lnTo>
                <a:cubicBezTo>
                  <a:pt x="0" y="70757"/>
                  <a:pt x="70757" y="0"/>
                  <a:pt x="158040" y="0"/>
                </a:cubicBezTo>
                <a:lnTo>
                  <a:pt x="3441960" y="0"/>
                </a:lnTo>
                <a:cubicBezTo>
                  <a:pt x="3529243" y="0"/>
                  <a:pt x="3600000" y="70757"/>
                  <a:pt x="3600000" y="158040"/>
                </a:cubicBezTo>
                <a:lnTo>
                  <a:pt x="3600000" y="3441960"/>
                </a:lnTo>
                <a:cubicBezTo>
                  <a:pt x="3600000" y="3485602"/>
                  <a:pt x="3582311" y="3525111"/>
                  <a:pt x="3553711" y="3553711"/>
                </a:cubicBezTo>
                <a:close/>
              </a:path>
            </a:pathLst>
          </a:cu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1F3498-F8DF-4F6F-A31B-DCA4342756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114" y="1527200"/>
            <a:ext cx="6879772" cy="3955762"/>
          </a:xfrm>
        </p:spPr>
        <p:txBody>
          <a:bodyPr anchor="ctr"/>
          <a:lstStyle>
            <a:lvl1pPr marL="261938" indent="-261938">
              <a:buFont typeface="+mj-lt"/>
              <a:buAutoNum type="arabicPeriod"/>
              <a:defRPr b="1" spc="150" baseline="0">
                <a:solidFill>
                  <a:schemeClr val="accent2"/>
                </a:solidFill>
              </a:defRPr>
            </a:lvl1pPr>
            <a:lvl2pPr marL="0" indent="261938">
              <a:buFont typeface="Franklin Gothic Book" panose="020B0503020102020204" pitchFamily="34" charset="0"/>
              <a:buChar char=" "/>
              <a:defRPr/>
            </a:lvl2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BD2D78C5-0518-4ECD-8D34-3B929456A539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68694" y="2405362"/>
            <a:ext cx="1794845" cy="1794845"/>
          </a:xfrm>
          <a:prstGeom prst="rect">
            <a:avLst/>
          </a:prstGeom>
        </p:spPr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id="{24520D3E-8DE6-4583-8826-D6CF3E5FA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788" y="278613"/>
            <a:ext cx="6884927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0E70B1F8-27E3-48B4-B94B-6515E6707D08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8464" y="3229185"/>
            <a:ext cx="898437" cy="898437"/>
          </a:xfrm>
          <a:prstGeom prst="rect">
            <a:avLst/>
          </a:prstGeom>
        </p:spPr>
      </p:pic>
      <p:sp>
        <p:nvSpPr>
          <p:cNvPr id="20" name="Forme libre 12">
            <a:extLst>
              <a:ext uri="{FF2B5EF4-FFF2-40B4-BE49-F238E27FC236}">
                <a16:creationId xmlns:a16="http://schemas.microsoft.com/office/drawing/2014/main" id="{803702C8-C2A7-47B1-997D-80172BB638B9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1BA1CD78-23FD-4A0C-A533-EB74E78B23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1A8F560-8032-3DE8-58BF-FC07B8EC73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72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25806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EEE90D8-8511-4C47-8008-F7EC52E02B1C}"/>
              </a:ext>
            </a:extLst>
          </p:cNvPr>
          <p:cNvSpPr/>
          <p:nvPr userDrawn="1"/>
        </p:nvSpPr>
        <p:spPr>
          <a:xfrm rot="11024582">
            <a:off x="7253526" y="-125089"/>
            <a:ext cx="3600000" cy="7108175"/>
          </a:xfrm>
          <a:custGeom>
            <a:avLst/>
            <a:gdLst>
              <a:gd name="connsiteX0" fmla="*/ 0 w 3600000"/>
              <a:gd name="connsiteY0" fmla="*/ 7108175 h 7108175"/>
              <a:gd name="connsiteX1" fmla="*/ 0 w 3600000"/>
              <a:gd name="connsiteY1" fmla="*/ 235517 h 7108175"/>
              <a:gd name="connsiteX2" fmla="*/ 3600000 w 3600000"/>
              <a:gd name="connsiteY2" fmla="*/ 0 h 7108175"/>
              <a:gd name="connsiteX3" fmla="*/ 3600000 w 3600000"/>
              <a:gd name="connsiteY3" fmla="*/ 6872658 h 710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7108175">
                <a:moveTo>
                  <a:pt x="0" y="7108175"/>
                </a:moveTo>
                <a:lnTo>
                  <a:pt x="0" y="235517"/>
                </a:lnTo>
                <a:lnTo>
                  <a:pt x="3600000" y="0"/>
                </a:lnTo>
                <a:lnTo>
                  <a:pt x="3600000" y="6872658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AB82A226-6DBF-4FD3-AD99-B42F4D67A6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2914" y="1"/>
            <a:ext cx="4659086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086469C7-4D6E-4D1B-BDA0-11B692702CE3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31838" y="1964426"/>
            <a:ext cx="4914582" cy="28623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#1 Feature One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C96FA13-A5DF-47B3-9A1C-9A61AB9CB54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21644" y="2255725"/>
            <a:ext cx="5224775" cy="1102057"/>
          </a:xfrm>
        </p:spPr>
        <p:txBody>
          <a:bodyPr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DF33A897-680A-4EB3-BE5A-B4F787855F41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31837" y="4220151"/>
            <a:ext cx="4914582" cy="28623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#1 Feature One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266F98CE-DE41-4A5C-B256-080AF2F0EDC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21643" y="4511450"/>
            <a:ext cx="5224775" cy="1102057"/>
          </a:xfrm>
        </p:spPr>
        <p:txBody>
          <a:bodyPr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2" name="Forme libre 12">
            <a:extLst>
              <a:ext uri="{FF2B5EF4-FFF2-40B4-BE49-F238E27FC236}">
                <a16:creationId xmlns:a16="http://schemas.microsoft.com/office/drawing/2014/main" id="{C0CCC368-A892-4363-9511-B1BEAF27E275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84E901-492B-4E44-838B-3FCFBB751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Titre 12">
            <a:extLst>
              <a:ext uri="{FF2B5EF4-FFF2-40B4-BE49-F238E27FC236}">
                <a16:creationId xmlns:a16="http://schemas.microsoft.com/office/drawing/2014/main" id="{CF6CF07E-5A28-9057-0487-1583460E4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065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">
            <a:extLst>
              <a:ext uri="{FF2B5EF4-FFF2-40B4-BE49-F238E27FC236}">
                <a16:creationId xmlns:a16="http://schemas.microsoft.com/office/drawing/2014/main" id="{8D0DD762-719B-4415-BDFC-34A4EECB9E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40114"/>
            <a:ext cx="2450677" cy="4754432"/>
          </a:xfrm>
        </p:spPr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C604CF5F-C4A6-4747-87EA-7AD577406C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50677" y="1640114"/>
            <a:ext cx="2450677" cy="4754432"/>
          </a:xfrm>
        </p:spPr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2E368716-0E2F-4B71-BFC5-0D20620642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1354" y="1640114"/>
            <a:ext cx="2450677" cy="4754432"/>
          </a:xfrm>
        </p:spPr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EA6B7713-59E9-4309-946D-008EA9B70C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2031" y="1640114"/>
            <a:ext cx="2450677" cy="4754432"/>
          </a:xfrm>
        </p:spPr>
      </p:sp>
      <p:sp>
        <p:nvSpPr>
          <p:cNvPr id="17" name="Rectangle : avec coin arrondi 16">
            <a:extLst>
              <a:ext uri="{FF2B5EF4-FFF2-40B4-BE49-F238E27FC236}">
                <a16:creationId xmlns:a16="http://schemas.microsoft.com/office/drawing/2014/main" id="{5EC3F2E8-B3E5-4B10-A122-389CF89AE313}"/>
              </a:ext>
            </a:extLst>
          </p:cNvPr>
          <p:cNvSpPr/>
          <p:nvPr userDrawn="1"/>
        </p:nvSpPr>
        <p:spPr>
          <a:xfrm>
            <a:off x="1" y="6394546"/>
            <a:ext cx="6096000" cy="463454"/>
          </a:xfrm>
          <a:prstGeom prst="round1Rect">
            <a:avLst>
              <a:gd name="adj" fmla="val 30818"/>
            </a:avLst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9B58C8-28BA-4BDC-9DFC-1E15FA2CA4EC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2">
            <a:extLst>
              <a:ext uri="{FF2B5EF4-FFF2-40B4-BE49-F238E27FC236}">
                <a16:creationId xmlns:a16="http://schemas.microsoft.com/office/drawing/2014/main" id="{E09DCFC0-529B-4D54-8FFA-74D12A7B88A5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1CDF27-505E-44C5-90A9-8A6F4AB41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Titre 12">
            <a:extLst>
              <a:ext uri="{FF2B5EF4-FFF2-40B4-BE49-F238E27FC236}">
                <a16:creationId xmlns:a16="http://schemas.microsoft.com/office/drawing/2014/main" id="{7018A593-02D7-F6BA-BCE7-631FE020E8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6D07496-1EED-CFCA-C614-6FFCADA472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971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icture Placeholder 40">
            <a:extLst>
              <a:ext uri="{FF2B5EF4-FFF2-40B4-BE49-F238E27FC236}">
                <a16:creationId xmlns:a16="http://schemas.microsoft.com/office/drawing/2014/main" id="{D4257906-F183-4FA6-9C38-B1AEC0A6AD12}"/>
              </a:ext>
            </a:extLst>
          </p:cNvPr>
          <p:cNvSpPr>
            <a:spLocks noGrp="1" noChangeArrowheads="1"/>
          </p:cNvSpPr>
          <p:nvPr>
            <p:ph type="pic" sz="quarter" idx="11"/>
          </p:nvPr>
        </p:nvSpPr>
        <p:spPr bwMode="auto">
          <a:xfrm>
            <a:off x="875037" y="1543405"/>
            <a:ext cx="5221635" cy="2076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AF7F23-FE8E-427A-BC9F-A17F9B559FE6}"/>
              </a:ext>
            </a:extLst>
          </p:cNvPr>
          <p:cNvSpPr>
            <a:spLocks noGrp="1" noChangeArrowheads="1"/>
          </p:cNvSpPr>
          <p:nvPr>
            <p:ph type="pic" sz="quarter" idx="12"/>
          </p:nvPr>
        </p:nvSpPr>
        <p:spPr bwMode="auto">
          <a:xfrm>
            <a:off x="875037" y="3612885"/>
            <a:ext cx="5221635" cy="2076715"/>
          </a:xfrm>
          <a:custGeom>
            <a:avLst/>
            <a:gdLst>
              <a:gd name="connsiteX0" fmla="*/ 0 w 5221635"/>
              <a:gd name="connsiteY0" fmla="*/ 0 h 2076715"/>
              <a:gd name="connsiteX1" fmla="*/ 5221635 w 5221635"/>
              <a:gd name="connsiteY1" fmla="*/ 0 h 2076715"/>
              <a:gd name="connsiteX2" fmla="*/ 5221635 w 5221635"/>
              <a:gd name="connsiteY2" fmla="*/ 2076715 h 2076715"/>
              <a:gd name="connsiteX3" fmla="*/ 579974 w 5221635"/>
              <a:gd name="connsiteY3" fmla="*/ 2076715 h 2076715"/>
              <a:gd name="connsiteX4" fmla="*/ 579974 w 5221635"/>
              <a:gd name="connsiteY4" fmla="*/ 1811381 h 2076715"/>
              <a:gd name="connsiteX5" fmla="*/ 421934 w 5221635"/>
              <a:gd name="connsiteY5" fmla="*/ 1653341 h 2076715"/>
              <a:gd name="connsiteX6" fmla="*/ 0 w 5221635"/>
              <a:gd name="connsiteY6" fmla="*/ 1653341 h 207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1635" h="2076715">
                <a:moveTo>
                  <a:pt x="0" y="0"/>
                </a:moveTo>
                <a:lnTo>
                  <a:pt x="5221635" y="0"/>
                </a:lnTo>
                <a:lnTo>
                  <a:pt x="5221635" y="2076715"/>
                </a:lnTo>
                <a:lnTo>
                  <a:pt x="579974" y="2076715"/>
                </a:lnTo>
                <a:lnTo>
                  <a:pt x="579974" y="1811381"/>
                </a:lnTo>
                <a:cubicBezTo>
                  <a:pt x="579974" y="1724098"/>
                  <a:pt x="509217" y="1653341"/>
                  <a:pt x="421934" y="1653341"/>
                </a:cubicBezTo>
                <a:lnTo>
                  <a:pt x="0" y="165334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" name="Picture Placeholder 40">
            <a:extLst>
              <a:ext uri="{FF2B5EF4-FFF2-40B4-BE49-F238E27FC236}">
                <a16:creationId xmlns:a16="http://schemas.microsoft.com/office/drawing/2014/main" id="{3C0C18A4-252D-4AEA-AC8F-9DADFCFC6474}"/>
              </a:ext>
            </a:extLst>
          </p:cNvPr>
          <p:cNvSpPr>
            <a:spLocks noGrp="1" noChangeArrowheads="1"/>
          </p:cNvSpPr>
          <p:nvPr>
            <p:ph type="pic" sz="quarter" idx="13"/>
          </p:nvPr>
        </p:nvSpPr>
        <p:spPr bwMode="auto">
          <a:xfrm>
            <a:off x="6096673" y="3612885"/>
            <a:ext cx="5221635" cy="2076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" name="Espace réservé du texte 9">
            <a:extLst>
              <a:ext uri="{FF2B5EF4-FFF2-40B4-BE49-F238E27FC236}">
                <a16:creationId xmlns:a16="http://schemas.microsoft.com/office/drawing/2014/main" id="{E552B9EA-ABE1-45A6-8D4E-0B3E557FAA4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55656" y="1543405"/>
            <a:ext cx="5062652" cy="7134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Sous </a:t>
            </a:r>
            <a:r>
              <a:rPr lang="en-US" noProof="0" dirty="0" err="1"/>
              <a:t>titre</a:t>
            </a:r>
            <a:r>
              <a:rPr lang="en-US" noProof="0" dirty="0"/>
              <a:t> </a:t>
            </a:r>
            <a:r>
              <a:rPr lang="en-US" noProof="0" dirty="0" err="1"/>
              <a:t>éventuel</a:t>
            </a:r>
            <a:r>
              <a:rPr lang="en-US" noProof="0" dirty="0"/>
              <a:t>, </a:t>
            </a:r>
            <a:r>
              <a:rPr lang="en-US" noProof="0" dirty="0" err="1"/>
              <a:t>ou</a:t>
            </a:r>
            <a:r>
              <a:rPr lang="en-US" noProof="0" dirty="0"/>
              <a:t> mise </a:t>
            </a:r>
            <a:r>
              <a:rPr lang="en-US" noProof="0" dirty="0" err="1"/>
              <a:t>en</a:t>
            </a:r>
            <a:r>
              <a:rPr lang="en-US" noProof="0" dirty="0"/>
              <a:t> exergue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17788B-1C5F-476B-8ADB-386A1207E66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038395" y="2380116"/>
            <a:ext cx="5279913" cy="1232769"/>
          </a:xfrm>
        </p:spPr>
        <p:txBody>
          <a:bodyPr>
            <a:no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062EF16-8860-4CA5-AB72-6D73BDDBFB84}"/>
              </a:ext>
            </a:extLst>
          </p:cNvPr>
          <p:cNvSpPr/>
          <p:nvPr userDrawn="1"/>
        </p:nvSpPr>
        <p:spPr>
          <a:xfrm>
            <a:off x="0" y="5266226"/>
            <a:ext cx="1455011" cy="1591774"/>
          </a:xfrm>
          <a:custGeom>
            <a:avLst/>
            <a:gdLst>
              <a:gd name="connsiteX0" fmla="*/ 1455011 w 1455011"/>
              <a:gd name="connsiteY0" fmla="*/ 1591774 h 1591774"/>
              <a:gd name="connsiteX1" fmla="*/ 773523 w 1455011"/>
              <a:gd name="connsiteY1" fmla="*/ 1591774 h 1591774"/>
              <a:gd name="connsiteX2" fmla="*/ 773523 w 1455011"/>
              <a:gd name="connsiteY2" fmla="*/ 781359 h 1591774"/>
              <a:gd name="connsiteX3" fmla="*/ 675393 w 1455011"/>
              <a:gd name="connsiteY3" fmla="*/ 683229 h 1591774"/>
              <a:gd name="connsiteX4" fmla="*/ 0 w 1455011"/>
              <a:gd name="connsiteY4" fmla="*/ 683229 h 1591774"/>
              <a:gd name="connsiteX5" fmla="*/ 0 w 1455011"/>
              <a:gd name="connsiteY5" fmla="*/ 0 h 1591774"/>
              <a:gd name="connsiteX6" fmla="*/ 1296971 w 1455011"/>
              <a:gd name="connsiteY6" fmla="*/ 0 h 1591774"/>
              <a:gd name="connsiteX7" fmla="*/ 1455011 w 1455011"/>
              <a:gd name="connsiteY7" fmla="*/ 158040 h 159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5011" h="1591774">
                <a:moveTo>
                  <a:pt x="1455011" y="1591774"/>
                </a:moveTo>
                <a:lnTo>
                  <a:pt x="773523" y="1591774"/>
                </a:lnTo>
                <a:lnTo>
                  <a:pt x="773523" y="781359"/>
                </a:lnTo>
                <a:cubicBezTo>
                  <a:pt x="773523" y="727163"/>
                  <a:pt x="729589" y="683229"/>
                  <a:pt x="675393" y="683229"/>
                </a:cubicBezTo>
                <a:lnTo>
                  <a:pt x="0" y="683229"/>
                </a:lnTo>
                <a:lnTo>
                  <a:pt x="0" y="0"/>
                </a:lnTo>
                <a:lnTo>
                  <a:pt x="1296971" y="0"/>
                </a:lnTo>
                <a:cubicBezTo>
                  <a:pt x="1384254" y="0"/>
                  <a:pt x="1455011" y="70757"/>
                  <a:pt x="1455011" y="158040"/>
                </a:cubicBezTo>
                <a:close/>
              </a:path>
            </a:pathLst>
          </a:cu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rme libre 12">
            <a:extLst>
              <a:ext uri="{FF2B5EF4-FFF2-40B4-BE49-F238E27FC236}">
                <a16:creationId xmlns:a16="http://schemas.microsoft.com/office/drawing/2014/main" id="{6823BC56-8F77-468D-AE17-AF8844283C08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FE5EE0-7F35-4D56-A67D-173BEBD23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5" name="Titre 12">
            <a:extLst>
              <a:ext uri="{FF2B5EF4-FFF2-40B4-BE49-F238E27FC236}">
                <a16:creationId xmlns:a16="http://schemas.microsoft.com/office/drawing/2014/main" id="{FD9367D1-82BE-56BB-D7A1-133E876BF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A952125-5FF7-8D4E-3A36-88AC77C234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362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e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21FCE900-02B5-4907-8BE0-2206BB2BB8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4688" y="3960978"/>
            <a:ext cx="2890419" cy="1600726"/>
          </a:xfrm>
        </p:spPr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DF1DC9AF-F1E8-4DFB-A974-0AB472A6CD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75107" y="3960978"/>
            <a:ext cx="2890419" cy="1600726"/>
          </a:xfrm>
        </p:spPr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8C56123C-C57A-4008-9612-5514B96B2D90}"/>
              </a:ext>
            </a:extLst>
          </p:cNvPr>
          <p:cNvSpPr/>
          <p:nvPr userDrawn="1"/>
        </p:nvSpPr>
        <p:spPr>
          <a:xfrm rot="5400000">
            <a:off x="-772886" y="772887"/>
            <a:ext cx="6858000" cy="5312230"/>
          </a:xfrm>
          <a:prstGeom prst="round1Rect">
            <a:avLst>
              <a:gd name="adj" fmla="val 4837"/>
            </a:avLst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Espace réservé pour une image  77">
            <a:extLst>
              <a:ext uri="{FF2B5EF4-FFF2-40B4-BE49-F238E27FC236}">
                <a16:creationId xmlns:a16="http://schemas.microsoft.com/office/drawing/2014/main" id="{6BB8CCDE-8F57-434D-84E7-CD840DF2239B}"/>
              </a:ext>
            </a:extLst>
          </p:cNvPr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0" y="-1"/>
            <a:ext cx="5021943" cy="6563767"/>
          </a:xfrm>
          <a:prstGeom prst="rect">
            <a:avLst/>
          </a:prstGeom>
          <a:solidFill>
            <a:schemeClr val="bg2">
              <a:alpha val="50000"/>
            </a:schemeClr>
          </a:solidFill>
          <a:effectLst>
            <a:outerShdw blurRad="381000" dist="50800" dir="5400000" algn="ctr" rotWithShape="0">
              <a:srgbClr val="000000">
                <a:alpha val="15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B0BCF62-DF40-4890-A4A5-A8DC0F51655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784688" y="1816359"/>
            <a:ext cx="5754199" cy="1349148"/>
          </a:xfrm>
        </p:spPr>
        <p:txBody>
          <a:bodyPr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B1A48294-46DA-4086-8286-7C79A8A8E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690" y="950957"/>
            <a:ext cx="5523836" cy="69067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0" name="Forme libre 12">
            <a:extLst>
              <a:ext uri="{FF2B5EF4-FFF2-40B4-BE49-F238E27FC236}">
                <a16:creationId xmlns:a16="http://schemas.microsoft.com/office/drawing/2014/main" id="{4366EB86-2564-4A44-8F9D-7189604FB821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A7F4682-7D87-48BF-AB98-2141B1A41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75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5480FB3-2055-48DB-9E04-9F10369DF9B6}"/>
              </a:ext>
            </a:extLst>
          </p:cNvPr>
          <p:cNvSpPr>
            <a:spLocks noGrp="1" noChangeArrowheads="1"/>
          </p:cNvSpPr>
          <p:nvPr>
            <p:ph type="pic" sz="quarter" idx="11"/>
          </p:nvPr>
        </p:nvSpPr>
        <p:spPr bwMode="auto">
          <a:xfrm>
            <a:off x="1" y="0"/>
            <a:ext cx="5893137" cy="6857999"/>
          </a:xfrm>
          <a:custGeom>
            <a:avLst/>
            <a:gdLst>
              <a:gd name="connsiteX0" fmla="*/ 0 w 5893137"/>
              <a:gd name="connsiteY0" fmla="*/ 0 h 6857999"/>
              <a:gd name="connsiteX1" fmla="*/ 4856380 w 5893137"/>
              <a:gd name="connsiteY1" fmla="*/ 0 h 6857999"/>
              <a:gd name="connsiteX2" fmla="*/ 4856380 w 5893137"/>
              <a:gd name="connsiteY2" fmla="*/ 1969611 h 6857999"/>
              <a:gd name="connsiteX3" fmla="*/ 4897270 w 5893137"/>
              <a:gd name="connsiteY3" fmla="*/ 2002970 h 6857999"/>
              <a:gd name="connsiteX4" fmla="*/ 5893137 w 5893137"/>
              <a:gd name="connsiteY4" fmla="*/ 2002970 h 6857999"/>
              <a:gd name="connsiteX5" fmla="*/ 5893137 w 5893137"/>
              <a:gd name="connsiteY5" fmla="*/ 6857999 h 6857999"/>
              <a:gd name="connsiteX6" fmla="*/ 0 w 5893137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3137" h="6857999">
                <a:moveTo>
                  <a:pt x="0" y="0"/>
                </a:moveTo>
                <a:lnTo>
                  <a:pt x="4856380" y="0"/>
                </a:lnTo>
                <a:lnTo>
                  <a:pt x="4856380" y="1969611"/>
                </a:lnTo>
                <a:cubicBezTo>
                  <a:pt x="4856380" y="1988035"/>
                  <a:pt x="4874687" y="2002970"/>
                  <a:pt x="4897270" y="2002970"/>
                </a:cubicBezTo>
                <a:lnTo>
                  <a:pt x="5893137" y="2002970"/>
                </a:lnTo>
                <a:lnTo>
                  <a:pt x="5893137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Forme libre 8">
            <a:extLst>
              <a:ext uri="{FF2B5EF4-FFF2-40B4-BE49-F238E27FC236}">
                <a16:creationId xmlns:a16="http://schemas.microsoft.com/office/drawing/2014/main" id="{6D7283CB-DCBF-489B-BCD7-B6F71D84D4A0}"/>
              </a:ext>
            </a:extLst>
          </p:cNvPr>
          <p:cNvSpPr/>
          <p:nvPr userDrawn="1"/>
        </p:nvSpPr>
        <p:spPr>
          <a:xfrm>
            <a:off x="4856381" y="2"/>
            <a:ext cx="2073514" cy="2002970"/>
          </a:xfrm>
          <a:custGeom>
            <a:avLst/>
            <a:gdLst>
              <a:gd name="connsiteX0" fmla="*/ 0 w 4053945"/>
              <a:gd name="connsiteY0" fmla="*/ 0 h 4799985"/>
              <a:gd name="connsiteX1" fmla="*/ 4053945 w 4053945"/>
              <a:gd name="connsiteY1" fmla="*/ 0 h 4799985"/>
              <a:gd name="connsiteX2" fmla="*/ 4053945 w 4053945"/>
              <a:gd name="connsiteY2" fmla="*/ 4720041 h 4799985"/>
              <a:gd name="connsiteX3" fmla="*/ 3974001 w 4053945"/>
              <a:gd name="connsiteY3" fmla="*/ 4799985 h 4799985"/>
              <a:gd name="connsiteX4" fmla="*/ 79944 w 4053945"/>
              <a:gd name="connsiteY4" fmla="*/ 4799985 h 4799985"/>
              <a:gd name="connsiteX5" fmla="*/ 0 w 4053945"/>
              <a:gd name="connsiteY5" fmla="*/ 4720041 h 479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945" h="4799985">
                <a:moveTo>
                  <a:pt x="0" y="0"/>
                </a:moveTo>
                <a:lnTo>
                  <a:pt x="4053945" y="0"/>
                </a:lnTo>
                <a:lnTo>
                  <a:pt x="4053945" y="4720041"/>
                </a:lnTo>
                <a:cubicBezTo>
                  <a:pt x="4053945" y="4764193"/>
                  <a:pt x="4018153" y="4799985"/>
                  <a:pt x="3974001" y="4799985"/>
                </a:cubicBezTo>
                <a:lnTo>
                  <a:pt x="79944" y="4799985"/>
                </a:lnTo>
                <a:cubicBezTo>
                  <a:pt x="35792" y="4799985"/>
                  <a:pt x="0" y="4764193"/>
                  <a:pt x="0" y="4720041"/>
                </a:cubicBezTo>
                <a:close/>
              </a:path>
            </a:pathLst>
          </a:cu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2700000" scaled="0"/>
          </a:gradFill>
          <a:ln>
            <a:noFill/>
          </a:ln>
          <a:effectLst>
            <a:outerShdw blurRad="381000" dist="762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文本框 16">
            <a:extLst>
              <a:ext uri="{FF2B5EF4-FFF2-40B4-BE49-F238E27FC236}">
                <a16:creationId xmlns:a16="http://schemas.microsoft.com/office/drawing/2014/main" id="{A38269A4-00DD-4A7B-B7DA-8C8E8EDF6F46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5321315" y="855117"/>
            <a:ext cx="1143647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Merci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B8B4FB-71C7-46D5-9C70-B5E8432D2F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88335" y="2601684"/>
            <a:ext cx="4552950" cy="2332265"/>
          </a:xfrm>
        </p:spPr>
        <p:txBody>
          <a:bodyPr anchor="ctr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5" name="Rectangle : avec coin arrondi 24">
            <a:extLst>
              <a:ext uri="{FF2B5EF4-FFF2-40B4-BE49-F238E27FC236}">
                <a16:creationId xmlns:a16="http://schemas.microsoft.com/office/drawing/2014/main" id="{A9C70AE8-9571-495C-A359-AE48AFA6767B}"/>
              </a:ext>
            </a:extLst>
          </p:cNvPr>
          <p:cNvSpPr/>
          <p:nvPr userDrawn="1"/>
        </p:nvSpPr>
        <p:spPr>
          <a:xfrm>
            <a:off x="5893139" y="6394546"/>
            <a:ext cx="3328418" cy="463454"/>
          </a:xfrm>
          <a:prstGeom prst="round1Rect">
            <a:avLst>
              <a:gd name="adj" fmla="val 30818"/>
            </a:avLst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2ECAFA5A-B9BD-4704-8988-7CDA54766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40208" y="6478163"/>
            <a:ext cx="3084741" cy="311653"/>
          </a:xfrm>
        </p:spPr>
        <p:txBody>
          <a:bodyPr anchor="ctr">
            <a:noAutofit/>
          </a:bodyPr>
          <a:lstStyle>
            <a:lvl1pPr algn="l">
              <a:buNone/>
              <a:defRPr sz="1400" b="0" i="1" spc="13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dirty="0" err="1"/>
              <a:t>Téléphone</a:t>
            </a:r>
            <a:r>
              <a:rPr lang="en-US" noProof="0" dirty="0"/>
              <a:t> </a:t>
            </a:r>
            <a:r>
              <a:rPr lang="en-US" noProof="0" dirty="0" err="1"/>
              <a:t>ou</a:t>
            </a:r>
            <a:r>
              <a:rPr lang="en-US" noProof="0" dirty="0"/>
              <a:t> site web par ex.</a:t>
            </a:r>
          </a:p>
        </p:txBody>
      </p:sp>
      <p:sp>
        <p:nvSpPr>
          <p:cNvPr id="10" name="Forme libre 12">
            <a:extLst>
              <a:ext uri="{FF2B5EF4-FFF2-40B4-BE49-F238E27FC236}">
                <a16:creationId xmlns:a16="http://schemas.microsoft.com/office/drawing/2014/main" id="{BD4B4A50-43CB-4336-AD98-D8B7DF81BA6B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BFAA6E1-C993-41D7-B728-38CBF96EF8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16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avec coin arrondi 5">
            <a:extLst>
              <a:ext uri="{FF2B5EF4-FFF2-40B4-BE49-F238E27FC236}">
                <a16:creationId xmlns:a16="http://schemas.microsoft.com/office/drawing/2014/main" id="{A65FDB95-682B-41BD-B64A-6664EE4674A7}"/>
              </a:ext>
            </a:extLst>
          </p:cNvPr>
          <p:cNvSpPr/>
          <p:nvPr userDrawn="1"/>
        </p:nvSpPr>
        <p:spPr>
          <a:xfrm>
            <a:off x="1" y="6394546"/>
            <a:ext cx="6096000" cy="463454"/>
          </a:xfrm>
          <a:prstGeom prst="round1Rect">
            <a:avLst>
              <a:gd name="adj" fmla="val 30818"/>
            </a:avLst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5C3FFA-01ED-4328-A5BF-903BDA9599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575" y="1847426"/>
            <a:ext cx="6008688" cy="2643187"/>
          </a:xfrm>
        </p:spPr>
        <p:txBody>
          <a:bodyPr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8" name="Forme libre 12">
            <a:extLst>
              <a:ext uri="{FF2B5EF4-FFF2-40B4-BE49-F238E27FC236}">
                <a16:creationId xmlns:a16="http://schemas.microsoft.com/office/drawing/2014/main" id="{76757CE3-0477-495A-8277-9B2A1D00A1A0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01F98E78-8BC0-4A78-BAE8-3F01DB630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3" name="Titre 12">
            <a:extLst>
              <a:ext uri="{FF2B5EF4-FFF2-40B4-BE49-F238E27FC236}">
                <a16:creationId xmlns:a16="http://schemas.microsoft.com/office/drawing/2014/main" id="{3E805CF4-23B8-0457-C66C-404C1FF9C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FD23E1A-C237-CF5C-A70E-231D495BFE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473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a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avec coin arrondi 5">
            <a:extLst>
              <a:ext uri="{FF2B5EF4-FFF2-40B4-BE49-F238E27FC236}">
                <a16:creationId xmlns:a16="http://schemas.microsoft.com/office/drawing/2014/main" id="{A65FDB95-682B-41BD-B64A-6664EE4674A7}"/>
              </a:ext>
            </a:extLst>
          </p:cNvPr>
          <p:cNvSpPr/>
          <p:nvPr userDrawn="1"/>
        </p:nvSpPr>
        <p:spPr>
          <a:xfrm>
            <a:off x="1" y="6394546"/>
            <a:ext cx="6096000" cy="463454"/>
          </a:xfrm>
          <a:prstGeom prst="round1Rect">
            <a:avLst>
              <a:gd name="adj" fmla="val 30818"/>
            </a:avLst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5C3FFA-01ED-4328-A5BF-903BDA9599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575" y="1847426"/>
            <a:ext cx="6008688" cy="2643187"/>
          </a:xfrm>
        </p:spPr>
        <p:txBody>
          <a:bodyPr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" name="Titre 12">
            <a:extLst>
              <a:ext uri="{FF2B5EF4-FFF2-40B4-BE49-F238E27FC236}">
                <a16:creationId xmlns:a16="http://schemas.microsoft.com/office/drawing/2014/main" id="{3E805CF4-23B8-0457-C66C-404C1FF9C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FD23E1A-C237-CF5C-A70E-231D495BFE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515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05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2">
            <a:extLst>
              <a:ext uri="{FF2B5EF4-FFF2-40B4-BE49-F238E27FC236}">
                <a16:creationId xmlns:a16="http://schemas.microsoft.com/office/drawing/2014/main" id="{7099FD0E-999C-676C-CD3A-888A1E63A5BB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89FFBB6-6730-E270-7436-AD2B99A60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1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texte 18">
            <a:extLst>
              <a:ext uri="{FF2B5EF4-FFF2-40B4-BE49-F238E27FC236}">
                <a16:creationId xmlns:a16="http://schemas.microsoft.com/office/drawing/2014/main" id="{E4211758-FB89-4CD7-A9A7-6D43A9CF7F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68326" y="3724248"/>
            <a:ext cx="0" cy="4902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CC62C410-3642-4989-9DE0-B9D3C9B9C9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04556" y="3724248"/>
            <a:ext cx="0" cy="4902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8" name="Espace réservé du texte 18">
            <a:extLst>
              <a:ext uri="{FF2B5EF4-FFF2-40B4-BE49-F238E27FC236}">
                <a16:creationId xmlns:a16="http://schemas.microsoft.com/office/drawing/2014/main" id="{546D9921-4FF4-4849-924F-7F5F73CA5F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40787" y="3724248"/>
            <a:ext cx="0" cy="4902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55012212-D027-4847-9C30-D19080C6C7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50212" y="3032716"/>
            <a:ext cx="0" cy="4902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4" name="Espace réservé du texte 18">
            <a:extLst>
              <a:ext uri="{FF2B5EF4-FFF2-40B4-BE49-F238E27FC236}">
                <a16:creationId xmlns:a16="http://schemas.microsoft.com/office/drawing/2014/main" id="{C2B5CF78-2336-4319-9F49-64B3F601CB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6441" y="3032716"/>
            <a:ext cx="0" cy="4902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0A58A576-6A1E-47C8-A8AF-DFB66B5DE9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2671" y="3032716"/>
            <a:ext cx="0" cy="4902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>
            <a:lvl1pPr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4520D3E-8DE6-4583-8826-D6CF3E5FA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585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2AA6E1A-04A5-4D5F-8CF8-07C54C813EE3}"/>
              </a:ext>
            </a:extLst>
          </p:cNvPr>
          <p:cNvCxnSpPr>
            <a:cxnSpLocks/>
          </p:cNvCxnSpPr>
          <p:nvPr userDrawn="1"/>
        </p:nvCxnSpPr>
        <p:spPr>
          <a:xfrm>
            <a:off x="747495" y="3619500"/>
            <a:ext cx="10697011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41ABDF0-79F2-43EA-B625-9AA7F06438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0212" y="3530600"/>
            <a:ext cx="180000" cy="18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0CDCD50D-D2D3-4CF7-9C8A-256FC774CA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8327" y="3530600"/>
            <a:ext cx="180000" cy="18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4CE4F5F0-42A4-48FD-9078-B8FC4C4786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6442" y="3530600"/>
            <a:ext cx="180000" cy="18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2ACE5DDB-D9DB-43F8-8754-761A75F18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4557" y="3530600"/>
            <a:ext cx="180000" cy="18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CDB60D25-4AA0-43E0-9F0E-A6A9C499BF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2672" y="3530600"/>
            <a:ext cx="180000" cy="18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36149E52-06E9-4AC2-A6B4-BF280B2E51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0788" y="3530600"/>
            <a:ext cx="180000" cy="18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6B50D14-A007-4467-AC93-25CBF0523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937" y="1934831"/>
            <a:ext cx="2070549" cy="1101725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3D9265DF-8A0C-4570-B1E8-FFC9F570F0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3052" y="4214452"/>
            <a:ext cx="2070549" cy="1101725"/>
          </a:xfrm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EE039A17-14EC-47C1-9107-962B229D75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1167" y="1934831"/>
            <a:ext cx="2070549" cy="1101725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C5F69E1A-74AE-410C-88B8-0EBB71A6A9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9282" y="4214452"/>
            <a:ext cx="2070549" cy="1101725"/>
          </a:xfrm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92152D40-2029-4671-B08E-87DBA956F8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87397" y="1934831"/>
            <a:ext cx="2070549" cy="1101725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BC6AA0EF-8C8D-4C14-8DDA-48E3B4342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05513" y="4214452"/>
            <a:ext cx="2070549" cy="1101725"/>
          </a:xfrm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0D61F8E-0897-4C28-8651-1E39522C0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462" y="5961926"/>
            <a:ext cx="1841500" cy="532234"/>
          </a:xfrm>
          <a:prstGeom prst="roundRect">
            <a:avLst>
              <a:gd name="adj" fmla="val 7472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</p:spPr>
        <p:txBody>
          <a:bodyPr lIns="144000" tIns="144000" rIns="144000" bIns="144000" anchor="ctr">
            <a:sp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 b="1">
                <a:solidFill>
                  <a:schemeClr val="bg1"/>
                </a:solidFill>
              </a:defRPr>
            </a:lvl2pPr>
            <a:lvl3pPr>
              <a:buNone/>
              <a:defRPr b="1">
                <a:solidFill>
                  <a:schemeClr val="bg1"/>
                </a:solidFill>
              </a:defRPr>
            </a:lvl3pPr>
            <a:lvl4pPr>
              <a:buNone/>
              <a:defRPr b="1">
                <a:solidFill>
                  <a:schemeClr val="bg1"/>
                </a:solidFill>
              </a:defRPr>
            </a:lvl4pPr>
            <a:lvl5pPr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Texte</a:t>
            </a:r>
          </a:p>
        </p:txBody>
      </p:sp>
      <p:sp>
        <p:nvSpPr>
          <p:cNvPr id="31" name="Forme libre 12">
            <a:extLst>
              <a:ext uri="{FF2B5EF4-FFF2-40B4-BE49-F238E27FC236}">
                <a16:creationId xmlns:a16="http://schemas.microsoft.com/office/drawing/2014/main" id="{6469B5EC-1A2C-4126-832C-E4967188627C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6" name="Image 3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93D3E8-42E7-4A83-9C1D-BFFAD7AE00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37585BB-6A84-50CD-A439-23B25A3AD8C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896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interloc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E17B0185-B5F5-406C-80B3-0AC34892ECD4}"/>
              </a:ext>
            </a:extLst>
          </p:cNvPr>
          <p:cNvSpPr/>
          <p:nvPr userDrawn="1"/>
        </p:nvSpPr>
        <p:spPr>
          <a:xfrm rot="2636942">
            <a:off x="7551791" y="-863903"/>
            <a:ext cx="4959476" cy="6266424"/>
          </a:xfrm>
          <a:custGeom>
            <a:avLst/>
            <a:gdLst>
              <a:gd name="connsiteX0" fmla="*/ 0 w 4959476"/>
              <a:gd name="connsiteY0" fmla="*/ 2371604 h 6266424"/>
              <a:gd name="connsiteX1" fmla="*/ 2460244 w 4959476"/>
              <a:gd name="connsiteY1" fmla="*/ 0 h 6266424"/>
              <a:gd name="connsiteX2" fmla="*/ 4959476 w 4959476"/>
              <a:gd name="connsiteY2" fmla="*/ 2592642 h 6266424"/>
              <a:gd name="connsiteX3" fmla="*/ 4959476 w 4959476"/>
              <a:gd name="connsiteY3" fmla="*/ 6048703 h 6266424"/>
              <a:gd name="connsiteX4" fmla="*/ 4741755 w 4959476"/>
              <a:gd name="connsiteY4" fmla="*/ 6266424 h 6266424"/>
              <a:gd name="connsiteX5" fmla="*/ 217721 w 4959476"/>
              <a:gd name="connsiteY5" fmla="*/ 6266424 h 6266424"/>
              <a:gd name="connsiteX6" fmla="*/ 0 w 4959476"/>
              <a:gd name="connsiteY6" fmla="*/ 6048703 h 62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476" h="6266424">
                <a:moveTo>
                  <a:pt x="0" y="2371604"/>
                </a:moveTo>
                <a:lnTo>
                  <a:pt x="2460244" y="0"/>
                </a:lnTo>
                <a:lnTo>
                  <a:pt x="4959476" y="2592642"/>
                </a:lnTo>
                <a:lnTo>
                  <a:pt x="4959476" y="6048703"/>
                </a:lnTo>
                <a:cubicBezTo>
                  <a:pt x="4959476" y="6168947"/>
                  <a:pt x="4861999" y="6266424"/>
                  <a:pt x="4741755" y="6266424"/>
                </a:cubicBezTo>
                <a:lnTo>
                  <a:pt x="217721" y="6266424"/>
                </a:lnTo>
                <a:cubicBezTo>
                  <a:pt x="97477" y="6266424"/>
                  <a:pt x="0" y="6168947"/>
                  <a:pt x="0" y="6048703"/>
                </a:cubicBezTo>
                <a:close/>
              </a:path>
            </a:pathLst>
          </a:cu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4520D3E-8DE6-4583-8826-D6CF3E5FA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545" y="232658"/>
            <a:ext cx="6884927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B2C0233-0674-4BD2-AD7F-12B6CEA6A5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575" y="1307746"/>
            <a:ext cx="5127826" cy="4294768"/>
          </a:xfrm>
        </p:spPr>
        <p:txBody>
          <a:bodyPr anchor="ctr"/>
          <a:lstStyle>
            <a:lvl1pPr marL="174625" indent="-174625">
              <a:spcAft>
                <a:spcPts val="1200"/>
              </a:spcAft>
              <a:defRPr lang="fr-FR" sz="2400" b="1" kern="1200" spc="150" baseline="0" dirty="0" smtClean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1938" indent="0">
              <a:buFont typeface="Franklin Gothic Book" panose="020B0503020102020204" pitchFamily="34" charset="0"/>
              <a:buNone/>
              <a:defRPr/>
            </a:lvl2pPr>
            <a:lvl3pPr marL="449263" indent="-187325"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/>
            </a:lvl3pPr>
            <a:lvl4pPr marL="623888" indent="-174625"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/>
            </a:lvl4pPr>
            <a:lvl5pPr marL="812800" indent="-188913">
              <a:defRPr/>
            </a:lvl5pPr>
          </a:lstStyle>
          <a:p>
            <a:pPr marL="261938" lvl="0" indent="-2619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Franklin Gothic Book" panose="020B0503020102020204" pitchFamily="34" charset="0"/>
              <a:buChar char=" "/>
            </a:pPr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0" name="Rectangle : avec coin arrondi 19">
            <a:extLst>
              <a:ext uri="{FF2B5EF4-FFF2-40B4-BE49-F238E27FC236}">
                <a16:creationId xmlns:a16="http://schemas.microsoft.com/office/drawing/2014/main" id="{0765A071-FC85-422B-B3E5-F40647E35210}"/>
              </a:ext>
            </a:extLst>
          </p:cNvPr>
          <p:cNvSpPr/>
          <p:nvPr userDrawn="1"/>
        </p:nvSpPr>
        <p:spPr>
          <a:xfrm>
            <a:off x="0" y="6394546"/>
            <a:ext cx="6432833" cy="463454"/>
          </a:xfrm>
          <a:prstGeom prst="round1Rect">
            <a:avLst>
              <a:gd name="adj" fmla="val 30818"/>
            </a:avLst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A076851F-0304-4E87-853A-8FBA599681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90207" y="448556"/>
            <a:ext cx="4721910" cy="4721910"/>
          </a:xfrm>
          <a:custGeom>
            <a:avLst/>
            <a:gdLst>
              <a:gd name="connsiteX0" fmla="*/ 2430891 w 4959346"/>
              <a:gd name="connsiteY0" fmla="*/ 31 h 4959346"/>
              <a:gd name="connsiteX1" fmla="*/ 2543530 w 4959346"/>
              <a:gd name="connsiteY1" fmla="*/ 44113 h 4959346"/>
              <a:gd name="connsiteX2" fmla="*/ 4910837 w 4959346"/>
              <a:gd name="connsiteY2" fmla="*/ 2320071 h 4959346"/>
              <a:gd name="connsiteX3" fmla="*/ 4915233 w 4959346"/>
              <a:gd name="connsiteY3" fmla="*/ 2543530 h 4959346"/>
              <a:gd name="connsiteX4" fmla="*/ 2639275 w 4959346"/>
              <a:gd name="connsiteY4" fmla="*/ 4910838 h 4959346"/>
              <a:gd name="connsiteX5" fmla="*/ 2415816 w 4959346"/>
              <a:gd name="connsiteY5" fmla="*/ 4915234 h 4959346"/>
              <a:gd name="connsiteX6" fmla="*/ 48509 w 4959346"/>
              <a:gd name="connsiteY6" fmla="*/ 2639275 h 4959346"/>
              <a:gd name="connsiteX7" fmla="*/ 44113 w 4959346"/>
              <a:gd name="connsiteY7" fmla="*/ 2415816 h 4959346"/>
              <a:gd name="connsiteX8" fmla="*/ 2320071 w 4959346"/>
              <a:gd name="connsiteY8" fmla="*/ 48509 h 4959346"/>
              <a:gd name="connsiteX9" fmla="*/ 2430891 w 4959346"/>
              <a:gd name="connsiteY9" fmla="*/ 31 h 495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9346" h="4959346">
                <a:moveTo>
                  <a:pt x="2430891" y="31"/>
                </a:moveTo>
                <a:cubicBezTo>
                  <a:pt x="2471329" y="-765"/>
                  <a:pt x="2512070" y="13866"/>
                  <a:pt x="2543530" y="44113"/>
                </a:cubicBezTo>
                <a:lnTo>
                  <a:pt x="4910837" y="2320071"/>
                </a:lnTo>
                <a:cubicBezTo>
                  <a:pt x="4973758" y="2380564"/>
                  <a:pt x="4975726" y="2480610"/>
                  <a:pt x="4915233" y="2543530"/>
                </a:cubicBezTo>
                <a:lnTo>
                  <a:pt x="2639275" y="4910838"/>
                </a:lnTo>
                <a:cubicBezTo>
                  <a:pt x="2578782" y="4973758"/>
                  <a:pt x="2478736" y="4975726"/>
                  <a:pt x="2415816" y="4915234"/>
                </a:cubicBezTo>
                <a:lnTo>
                  <a:pt x="48509" y="2639275"/>
                </a:lnTo>
                <a:cubicBezTo>
                  <a:pt x="-14411" y="2578782"/>
                  <a:pt x="-16380" y="2478736"/>
                  <a:pt x="44113" y="2415816"/>
                </a:cubicBezTo>
                <a:lnTo>
                  <a:pt x="2320071" y="48509"/>
                </a:lnTo>
                <a:cubicBezTo>
                  <a:pt x="2350318" y="17049"/>
                  <a:pt x="2390452" y="826"/>
                  <a:pt x="2430891" y="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4" name="Forme libre 12">
            <a:extLst>
              <a:ext uri="{FF2B5EF4-FFF2-40B4-BE49-F238E27FC236}">
                <a16:creationId xmlns:a16="http://schemas.microsoft.com/office/drawing/2014/main" id="{3528D792-93EA-4AFE-A913-1BE9B252F132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6E745EE-0480-4792-97E7-FBA3A85AE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6322D9D-7A0A-1701-2101-7D36C950DD4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40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rme libre 8">
            <a:extLst>
              <a:ext uri="{FF2B5EF4-FFF2-40B4-BE49-F238E27FC236}">
                <a16:creationId xmlns:a16="http://schemas.microsoft.com/office/drawing/2014/main" id="{437FA32F-4049-4DE1-86C6-12EF18B416C3}"/>
              </a:ext>
            </a:extLst>
          </p:cNvPr>
          <p:cNvSpPr/>
          <p:nvPr userDrawn="1"/>
        </p:nvSpPr>
        <p:spPr>
          <a:xfrm rot="10800000">
            <a:off x="0" y="0"/>
            <a:ext cx="4749800" cy="6858000"/>
          </a:xfrm>
          <a:custGeom>
            <a:avLst/>
            <a:gdLst>
              <a:gd name="connsiteX0" fmla="*/ 114466 w 3596181"/>
              <a:gd name="connsiteY0" fmla="*/ 0 h 3900670"/>
              <a:gd name="connsiteX1" fmla="*/ 3481715 w 3596181"/>
              <a:gd name="connsiteY1" fmla="*/ 0 h 3900670"/>
              <a:gd name="connsiteX2" fmla="*/ 3596181 w 3596181"/>
              <a:gd name="connsiteY2" fmla="*/ 114466 h 3900670"/>
              <a:gd name="connsiteX3" fmla="*/ 3596181 w 3596181"/>
              <a:gd name="connsiteY3" fmla="*/ 3900670 h 3900670"/>
              <a:gd name="connsiteX4" fmla="*/ 0 w 3596181"/>
              <a:gd name="connsiteY4" fmla="*/ 3900670 h 3900670"/>
              <a:gd name="connsiteX5" fmla="*/ 0 w 3596181"/>
              <a:gd name="connsiteY5" fmla="*/ 114466 h 3900670"/>
              <a:gd name="connsiteX6" fmla="*/ 114466 w 3596181"/>
              <a:gd name="connsiteY6" fmla="*/ 0 h 39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181" h="3900670">
                <a:moveTo>
                  <a:pt x="114466" y="0"/>
                </a:moveTo>
                <a:lnTo>
                  <a:pt x="3481715" y="0"/>
                </a:lnTo>
                <a:cubicBezTo>
                  <a:pt x="3544933" y="0"/>
                  <a:pt x="3596181" y="51248"/>
                  <a:pt x="3596181" y="114466"/>
                </a:cubicBezTo>
                <a:lnTo>
                  <a:pt x="3596181" y="3900670"/>
                </a:lnTo>
                <a:lnTo>
                  <a:pt x="0" y="3900670"/>
                </a:lnTo>
                <a:lnTo>
                  <a:pt x="0" y="114466"/>
                </a:lnTo>
                <a:cubicBezTo>
                  <a:pt x="0" y="51248"/>
                  <a:pt x="51248" y="0"/>
                  <a:pt x="114466" y="0"/>
                </a:cubicBezTo>
                <a:close/>
              </a:path>
            </a:pathLst>
          </a:cu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2700000" scaled="0"/>
          </a:gradFill>
          <a:ln>
            <a:noFill/>
          </a:ln>
          <a:effectLst>
            <a:outerShdw blurRad="3810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4520D3E-8DE6-4583-8826-D6CF3E5FA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91632C8-00E8-4E23-859D-CA37AAE122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300" y="2151228"/>
            <a:ext cx="4216400" cy="36576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marL="557213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28662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911225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9220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96BB4808-CB6C-44FF-89E0-F489AFABB4A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562600" y="2151062"/>
            <a:ext cx="6059488" cy="365776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Forme libre 12">
            <a:extLst>
              <a:ext uri="{FF2B5EF4-FFF2-40B4-BE49-F238E27FC236}">
                <a16:creationId xmlns:a16="http://schemas.microsoft.com/office/drawing/2014/main" id="{D8537B47-11B7-4FFA-83B0-B2E6252F52B3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748770-798F-42B6-955D-33AF8116F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CE51956-0C1F-8F95-3342-A6F8B15BAE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77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8">
            <a:extLst>
              <a:ext uri="{FF2B5EF4-FFF2-40B4-BE49-F238E27FC236}">
                <a16:creationId xmlns:a16="http://schemas.microsoft.com/office/drawing/2014/main" id="{C3133E0B-8D4E-4AEE-8AFD-3DA7BC67FFEC}"/>
              </a:ext>
            </a:extLst>
          </p:cNvPr>
          <p:cNvSpPr/>
          <p:nvPr userDrawn="1"/>
        </p:nvSpPr>
        <p:spPr>
          <a:xfrm rot="10800000">
            <a:off x="7442200" y="0"/>
            <a:ext cx="4749800" cy="6858000"/>
          </a:xfrm>
          <a:custGeom>
            <a:avLst/>
            <a:gdLst>
              <a:gd name="connsiteX0" fmla="*/ 114466 w 3596181"/>
              <a:gd name="connsiteY0" fmla="*/ 0 h 3900670"/>
              <a:gd name="connsiteX1" fmla="*/ 3481715 w 3596181"/>
              <a:gd name="connsiteY1" fmla="*/ 0 h 3900670"/>
              <a:gd name="connsiteX2" fmla="*/ 3596181 w 3596181"/>
              <a:gd name="connsiteY2" fmla="*/ 114466 h 3900670"/>
              <a:gd name="connsiteX3" fmla="*/ 3596181 w 3596181"/>
              <a:gd name="connsiteY3" fmla="*/ 3900670 h 3900670"/>
              <a:gd name="connsiteX4" fmla="*/ 0 w 3596181"/>
              <a:gd name="connsiteY4" fmla="*/ 3900670 h 3900670"/>
              <a:gd name="connsiteX5" fmla="*/ 0 w 3596181"/>
              <a:gd name="connsiteY5" fmla="*/ 114466 h 3900670"/>
              <a:gd name="connsiteX6" fmla="*/ 114466 w 3596181"/>
              <a:gd name="connsiteY6" fmla="*/ 0 h 39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6181" h="3900670">
                <a:moveTo>
                  <a:pt x="114466" y="0"/>
                </a:moveTo>
                <a:lnTo>
                  <a:pt x="3481715" y="0"/>
                </a:lnTo>
                <a:cubicBezTo>
                  <a:pt x="3544933" y="0"/>
                  <a:pt x="3596181" y="51248"/>
                  <a:pt x="3596181" y="114466"/>
                </a:cubicBezTo>
                <a:lnTo>
                  <a:pt x="3596181" y="3900670"/>
                </a:lnTo>
                <a:lnTo>
                  <a:pt x="0" y="3900670"/>
                </a:lnTo>
                <a:lnTo>
                  <a:pt x="0" y="114466"/>
                </a:lnTo>
                <a:cubicBezTo>
                  <a:pt x="0" y="51248"/>
                  <a:pt x="51248" y="0"/>
                  <a:pt x="114466" y="0"/>
                </a:cubicBezTo>
                <a:close/>
              </a:path>
            </a:pathLst>
          </a:cu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2700000" scaled="0"/>
          </a:gradFill>
          <a:ln>
            <a:noFill/>
          </a:ln>
          <a:effectLst>
            <a:outerShdw blurRad="3810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91632C8-00E8-4E23-859D-CA37AAE122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0" y="2151228"/>
            <a:ext cx="4216400" cy="36576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 marL="557213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28662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911225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9220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A357AFD3-79EF-41E3-AD5C-22A5012CD58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18689" y="2151063"/>
            <a:ext cx="6059488" cy="365776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Forme libre 12">
            <a:extLst>
              <a:ext uri="{FF2B5EF4-FFF2-40B4-BE49-F238E27FC236}">
                <a16:creationId xmlns:a16="http://schemas.microsoft.com/office/drawing/2014/main" id="{FD1AC30C-91DC-4D3A-895E-F7222E2591C8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846A58-53DC-478F-8F2A-EAD29C4F3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Titre 12">
            <a:extLst>
              <a:ext uri="{FF2B5EF4-FFF2-40B4-BE49-F238E27FC236}">
                <a16:creationId xmlns:a16="http://schemas.microsoft.com/office/drawing/2014/main" id="{D6701AAF-1DDA-83B6-BF8E-7D9CB3E7F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29E3DF3-CBC2-98BF-6470-683ED727DA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6652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ésentation 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6B72C006-3C2B-4241-8C0E-BBF1581BCAE1}"/>
              </a:ext>
            </a:extLst>
          </p:cNvPr>
          <p:cNvSpPr/>
          <p:nvPr userDrawn="1"/>
        </p:nvSpPr>
        <p:spPr>
          <a:xfrm rot="13432377">
            <a:off x="6403165" y="4387122"/>
            <a:ext cx="1314642" cy="1314642"/>
          </a:xfrm>
          <a:prstGeom prst="roundRect">
            <a:avLst>
              <a:gd name="adj" fmla="val 4390"/>
            </a:avLst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05748606-E380-4584-A3C3-3A5C498279A7}"/>
              </a:ext>
            </a:extLst>
          </p:cNvPr>
          <p:cNvSpPr/>
          <p:nvPr userDrawn="1"/>
        </p:nvSpPr>
        <p:spPr>
          <a:xfrm rot="13432377">
            <a:off x="6403162" y="1804671"/>
            <a:ext cx="1314642" cy="1314642"/>
          </a:xfrm>
          <a:prstGeom prst="roundRect">
            <a:avLst>
              <a:gd name="adj" fmla="val 4390"/>
            </a:avLst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2A5AB831-4230-4D4F-936F-2416C53EAE8B}"/>
              </a:ext>
            </a:extLst>
          </p:cNvPr>
          <p:cNvSpPr/>
          <p:nvPr userDrawn="1"/>
        </p:nvSpPr>
        <p:spPr>
          <a:xfrm rot="13432377">
            <a:off x="767356" y="4375947"/>
            <a:ext cx="1314642" cy="1314642"/>
          </a:xfrm>
          <a:prstGeom prst="roundRect">
            <a:avLst>
              <a:gd name="adj" fmla="val 4390"/>
            </a:avLst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F59741B3-BBFB-4FA2-93F9-56A6423FD9DD}"/>
              </a:ext>
            </a:extLst>
          </p:cNvPr>
          <p:cNvSpPr/>
          <p:nvPr userDrawn="1"/>
        </p:nvSpPr>
        <p:spPr>
          <a:xfrm rot="13432377">
            <a:off x="767353" y="1793496"/>
            <a:ext cx="1314642" cy="1314642"/>
          </a:xfrm>
          <a:prstGeom prst="roundRect">
            <a:avLst>
              <a:gd name="adj" fmla="val 4390"/>
            </a:avLst>
          </a:prstGeom>
          <a:gradFill>
            <a:gsLst>
              <a:gs pos="0">
                <a:srgbClr val="0B6FA8"/>
              </a:gs>
              <a:gs pos="100000">
                <a:srgbClr val="39CD9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A076851F-0304-4E87-853A-8FBA599681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1560" y="1521405"/>
            <a:ext cx="1903523" cy="1903523"/>
          </a:xfrm>
          <a:custGeom>
            <a:avLst/>
            <a:gdLst>
              <a:gd name="connsiteX0" fmla="*/ 2430891 w 4959346"/>
              <a:gd name="connsiteY0" fmla="*/ 31 h 4959346"/>
              <a:gd name="connsiteX1" fmla="*/ 2543530 w 4959346"/>
              <a:gd name="connsiteY1" fmla="*/ 44113 h 4959346"/>
              <a:gd name="connsiteX2" fmla="*/ 4910837 w 4959346"/>
              <a:gd name="connsiteY2" fmla="*/ 2320071 h 4959346"/>
              <a:gd name="connsiteX3" fmla="*/ 4915233 w 4959346"/>
              <a:gd name="connsiteY3" fmla="*/ 2543530 h 4959346"/>
              <a:gd name="connsiteX4" fmla="*/ 2639275 w 4959346"/>
              <a:gd name="connsiteY4" fmla="*/ 4910838 h 4959346"/>
              <a:gd name="connsiteX5" fmla="*/ 2415816 w 4959346"/>
              <a:gd name="connsiteY5" fmla="*/ 4915234 h 4959346"/>
              <a:gd name="connsiteX6" fmla="*/ 48509 w 4959346"/>
              <a:gd name="connsiteY6" fmla="*/ 2639275 h 4959346"/>
              <a:gd name="connsiteX7" fmla="*/ 44113 w 4959346"/>
              <a:gd name="connsiteY7" fmla="*/ 2415816 h 4959346"/>
              <a:gd name="connsiteX8" fmla="*/ 2320071 w 4959346"/>
              <a:gd name="connsiteY8" fmla="*/ 48509 h 4959346"/>
              <a:gd name="connsiteX9" fmla="*/ 2430891 w 4959346"/>
              <a:gd name="connsiteY9" fmla="*/ 31 h 495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9346" h="4959346">
                <a:moveTo>
                  <a:pt x="2430891" y="31"/>
                </a:moveTo>
                <a:cubicBezTo>
                  <a:pt x="2471329" y="-765"/>
                  <a:pt x="2512070" y="13866"/>
                  <a:pt x="2543530" y="44113"/>
                </a:cubicBezTo>
                <a:lnTo>
                  <a:pt x="4910837" y="2320071"/>
                </a:lnTo>
                <a:cubicBezTo>
                  <a:pt x="4973758" y="2380564"/>
                  <a:pt x="4975726" y="2480610"/>
                  <a:pt x="4915233" y="2543530"/>
                </a:cubicBezTo>
                <a:lnTo>
                  <a:pt x="2639275" y="4910838"/>
                </a:lnTo>
                <a:cubicBezTo>
                  <a:pt x="2578782" y="4973758"/>
                  <a:pt x="2478736" y="4975726"/>
                  <a:pt x="2415816" y="4915234"/>
                </a:cubicBezTo>
                <a:lnTo>
                  <a:pt x="48509" y="2639275"/>
                </a:lnTo>
                <a:cubicBezTo>
                  <a:pt x="-14411" y="2578782"/>
                  <a:pt x="-16380" y="2478736"/>
                  <a:pt x="44113" y="2415816"/>
                </a:cubicBezTo>
                <a:lnTo>
                  <a:pt x="2320071" y="48509"/>
                </a:lnTo>
                <a:cubicBezTo>
                  <a:pt x="2350318" y="17049"/>
                  <a:pt x="2390452" y="826"/>
                  <a:pt x="2430891" y="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4" name="Espace réservé pour une image  20">
            <a:extLst>
              <a:ext uri="{FF2B5EF4-FFF2-40B4-BE49-F238E27FC236}">
                <a16:creationId xmlns:a16="http://schemas.microsoft.com/office/drawing/2014/main" id="{E07DF541-0E90-4F94-94DE-EF2647711F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1560" y="4081507"/>
            <a:ext cx="1903523" cy="1903523"/>
          </a:xfrm>
          <a:custGeom>
            <a:avLst/>
            <a:gdLst>
              <a:gd name="connsiteX0" fmla="*/ 2430891 w 4959346"/>
              <a:gd name="connsiteY0" fmla="*/ 31 h 4959346"/>
              <a:gd name="connsiteX1" fmla="*/ 2543530 w 4959346"/>
              <a:gd name="connsiteY1" fmla="*/ 44113 h 4959346"/>
              <a:gd name="connsiteX2" fmla="*/ 4910837 w 4959346"/>
              <a:gd name="connsiteY2" fmla="*/ 2320071 h 4959346"/>
              <a:gd name="connsiteX3" fmla="*/ 4915233 w 4959346"/>
              <a:gd name="connsiteY3" fmla="*/ 2543530 h 4959346"/>
              <a:gd name="connsiteX4" fmla="*/ 2639275 w 4959346"/>
              <a:gd name="connsiteY4" fmla="*/ 4910838 h 4959346"/>
              <a:gd name="connsiteX5" fmla="*/ 2415816 w 4959346"/>
              <a:gd name="connsiteY5" fmla="*/ 4915234 h 4959346"/>
              <a:gd name="connsiteX6" fmla="*/ 48509 w 4959346"/>
              <a:gd name="connsiteY6" fmla="*/ 2639275 h 4959346"/>
              <a:gd name="connsiteX7" fmla="*/ 44113 w 4959346"/>
              <a:gd name="connsiteY7" fmla="*/ 2415816 h 4959346"/>
              <a:gd name="connsiteX8" fmla="*/ 2320071 w 4959346"/>
              <a:gd name="connsiteY8" fmla="*/ 48509 h 4959346"/>
              <a:gd name="connsiteX9" fmla="*/ 2430891 w 4959346"/>
              <a:gd name="connsiteY9" fmla="*/ 31 h 495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9346" h="4959346">
                <a:moveTo>
                  <a:pt x="2430891" y="31"/>
                </a:moveTo>
                <a:cubicBezTo>
                  <a:pt x="2471329" y="-765"/>
                  <a:pt x="2512070" y="13866"/>
                  <a:pt x="2543530" y="44113"/>
                </a:cubicBezTo>
                <a:lnTo>
                  <a:pt x="4910837" y="2320071"/>
                </a:lnTo>
                <a:cubicBezTo>
                  <a:pt x="4973758" y="2380564"/>
                  <a:pt x="4975726" y="2480610"/>
                  <a:pt x="4915233" y="2543530"/>
                </a:cubicBezTo>
                <a:lnTo>
                  <a:pt x="2639275" y="4910838"/>
                </a:lnTo>
                <a:cubicBezTo>
                  <a:pt x="2578782" y="4973758"/>
                  <a:pt x="2478736" y="4975726"/>
                  <a:pt x="2415816" y="4915234"/>
                </a:cubicBezTo>
                <a:lnTo>
                  <a:pt x="48509" y="2639275"/>
                </a:lnTo>
                <a:cubicBezTo>
                  <a:pt x="-14411" y="2578782"/>
                  <a:pt x="-16380" y="2478736"/>
                  <a:pt x="44113" y="2415816"/>
                </a:cubicBezTo>
                <a:lnTo>
                  <a:pt x="2320071" y="48509"/>
                </a:lnTo>
                <a:cubicBezTo>
                  <a:pt x="2350318" y="17049"/>
                  <a:pt x="2390452" y="826"/>
                  <a:pt x="2430891" y="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20">
            <a:extLst>
              <a:ext uri="{FF2B5EF4-FFF2-40B4-BE49-F238E27FC236}">
                <a16:creationId xmlns:a16="http://schemas.microsoft.com/office/drawing/2014/main" id="{B39A9E00-A020-49B7-88A7-5BB9EE9103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01928" y="1521405"/>
            <a:ext cx="1903523" cy="1903523"/>
          </a:xfrm>
          <a:custGeom>
            <a:avLst/>
            <a:gdLst>
              <a:gd name="connsiteX0" fmla="*/ 2430891 w 4959346"/>
              <a:gd name="connsiteY0" fmla="*/ 31 h 4959346"/>
              <a:gd name="connsiteX1" fmla="*/ 2543530 w 4959346"/>
              <a:gd name="connsiteY1" fmla="*/ 44113 h 4959346"/>
              <a:gd name="connsiteX2" fmla="*/ 4910837 w 4959346"/>
              <a:gd name="connsiteY2" fmla="*/ 2320071 h 4959346"/>
              <a:gd name="connsiteX3" fmla="*/ 4915233 w 4959346"/>
              <a:gd name="connsiteY3" fmla="*/ 2543530 h 4959346"/>
              <a:gd name="connsiteX4" fmla="*/ 2639275 w 4959346"/>
              <a:gd name="connsiteY4" fmla="*/ 4910838 h 4959346"/>
              <a:gd name="connsiteX5" fmla="*/ 2415816 w 4959346"/>
              <a:gd name="connsiteY5" fmla="*/ 4915234 h 4959346"/>
              <a:gd name="connsiteX6" fmla="*/ 48509 w 4959346"/>
              <a:gd name="connsiteY6" fmla="*/ 2639275 h 4959346"/>
              <a:gd name="connsiteX7" fmla="*/ 44113 w 4959346"/>
              <a:gd name="connsiteY7" fmla="*/ 2415816 h 4959346"/>
              <a:gd name="connsiteX8" fmla="*/ 2320071 w 4959346"/>
              <a:gd name="connsiteY8" fmla="*/ 48509 h 4959346"/>
              <a:gd name="connsiteX9" fmla="*/ 2430891 w 4959346"/>
              <a:gd name="connsiteY9" fmla="*/ 31 h 495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9346" h="4959346">
                <a:moveTo>
                  <a:pt x="2430891" y="31"/>
                </a:moveTo>
                <a:cubicBezTo>
                  <a:pt x="2471329" y="-765"/>
                  <a:pt x="2512070" y="13866"/>
                  <a:pt x="2543530" y="44113"/>
                </a:cubicBezTo>
                <a:lnTo>
                  <a:pt x="4910837" y="2320071"/>
                </a:lnTo>
                <a:cubicBezTo>
                  <a:pt x="4973758" y="2380564"/>
                  <a:pt x="4975726" y="2480610"/>
                  <a:pt x="4915233" y="2543530"/>
                </a:cubicBezTo>
                <a:lnTo>
                  <a:pt x="2639275" y="4910838"/>
                </a:lnTo>
                <a:cubicBezTo>
                  <a:pt x="2578782" y="4973758"/>
                  <a:pt x="2478736" y="4975726"/>
                  <a:pt x="2415816" y="4915234"/>
                </a:cubicBezTo>
                <a:lnTo>
                  <a:pt x="48509" y="2639275"/>
                </a:lnTo>
                <a:cubicBezTo>
                  <a:pt x="-14411" y="2578782"/>
                  <a:pt x="-16380" y="2478736"/>
                  <a:pt x="44113" y="2415816"/>
                </a:cubicBezTo>
                <a:lnTo>
                  <a:pt x="2320071" y="48509"/>
                </a:lnTo>
                <a:cubicBezTo>
                  <a:pt x="2350318" y="17049"/>
                  <a:pt x="2390452" y="826"/>
                  <a:pt x="2430891" y="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6" name="Espace réservé pour une image  20">
            <a:extLst>
              <a:ext uri="{FF2B5EF4-FFF2-40B4-BE49-F238E27FC236}">
                <a16:creationId xmlns:a16="http://schemas.microsoft.com/office/drawing/2014/main" id="{AB83D923-CAF6-4EAB-8390-FDD492B15B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01928" y="4081507"/>
            <a:ext cx="1903523" cy="1903523"/>
          </a:xfrm>
          <a:custGeom>
            <a:avLst/>
            <a:gdLst>
              <a:gd name="connsiteX0" fmla="*/ 2430891 w 4959346"/>
              <a:gd name="connsiteY0" fmla="*/ 31 h 4959346"/>
              <a:gd name="connsiteX1" fmla="*/ 2543530 w 4959346"/>
              <a:gd name="connsiteY1" fmla="*/ 44113 h 4959346"/>
              <a:gd name="connsiteX2" fmla="*/ 4910837 w 4959346"/>
              <a:gd name="connsiteY2" fmla="*/ 2320071 h 4959346"/>
              <a:gd name="connsiteX3" fmla="*/ 4915233 w 4959346"/>
              <a:gd name="connsiteY3" fmla="*/ 2543530 h 4959346"/>
              <a:gd name="connsiteX4" fmla="*/ 2639275 w 4959346"/>
              <a:gd name="connsiteY4" fmla="*/ 4910838 h 4959346"/>
              <a:gd name="connsiteX5" fmla="*/ 2415816 w 4959346"/>
              <a:gd name="connsiteY5" fmla="*/ 4915234 h 4959346"/>
              <a:gd name="connsiteX6" fmla="*/ 48509 w 4959346"/>
              <a:gd name="connsiteY6" fmla="*/ 2639275 h 4959346"/>
              <a:gd name="connsiteX7" fmla="*/ 44113 w 4959346"/>
              <a:gd name="connsiteY7" fmla="*/ 2415816 h 4959346"/>
              <a:gd name="connsiteX8" fmla="*/ 2320071 w 4959346"/>
              <a:gd name="connsiteY8" fmla="*/ 48509 h 4959346"/>
              <a:gd name="connsiteX9" fmla="*/ 2430891 w 4959346"/>
              <a:gd name="connsiteY9" fmla="*/ 31 h 495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9346" h="4959346">
                <a:moveTo>
                  <a:pt x="2430891" y="31"/>
                </a:moveTo>
                <a:cubicBezTo>
                  <a:pt x="2471329" y="-765"/>
                  <a:pt x="2512070" y="13866"/>
                  <a:pt x="2543530" y="44113"/>
                </a:cubicBezTo>
                <a:lnTo>
                  <a:pt x="4910837" y="2320071"/>
                </a:lnTo>
                <a:cubicBezTo>
                  <a:pt x="4973758" y="2380564"/>
                  <a:pt x="4975726" y="2480610"/>
                  <a:pt x="4915233" y="2543530"/>
                </a:cubicBezTo>
                <a:lnTo>
                  <a:pt x="2639275" y="4910838"/>
                </a:lnTo>
                <a:cubicBezTo>
                  <a:pt x="2578782" y="4973758"/>
                  <a:pt x="2478736" y="4975726"/>
                  <a:pt x="2415816" y="4915234"/>
                </a:cubicBezTo>
                <a:lnTo>
                  <a:pt x="48509" y="2639275"/>
                </a:lnTo>
                <a:cubicBezTo>
                  <a:pt x="-14411" y="2578782"/>
                  <a:pt x="-16380" y="2478736"/>
                  <a:pt x="44113" y="2415816"/>
                </a:cubicBezTo>
                <a:lnTo>
                  <a:pt x="2320071" y="48509"/>
                </a:lnTo>
                <a:cubicBezTo>
                  <a:pt x="2350318" y="17049"/>
                  <a:pt x="2390452" y="826"/>
                  <a:pt x="2430891" y="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A62858-4B95-46D5-A7B9-8697842CCF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5083" y="1722279"/>
            <a:ext cx="3465849" cy="1501775"/>
          </a:xfrm>
        </p:spPr>
        <p:txBody>
          <a:bodyPr anchor="ctr"/>
          <a:lstStyle>
            <a:lvl1pPr marL="177800" indent="-177800">
              <a:defRPr sz="1800" b="1">
                <a:solidFill>
                  <a:schemeClr val="accent2"/>
                </a:solidFill>
              </a:defRPr>
            </a:lvl1pPr>
            <a:lvl2pPr marL="177800" indent="-88900">
              <a:buFont typeface="Franklin Gothic Book" panose="020B0503020102020204" pitchFamily="34" charset="0"/>
              <a:buChar char=" "/>
              <a:defRPr/>
            </a:lvl2pPr>
            <a:lvl3pPr marL="4635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622300" indent="-266700"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/>
            </a:lvl4pPr>
            <a:lvl5pPr marL="622300" indent="-177800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05F0AB06-8E8B-40F1-860D-4F4BACF651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95083" y="4282380"/>
            <a:ext cx="3465849" cy="1501775"/>
          </a:xfrm>
        </p:spPr>
        <p:txBody>
          <a:bodyPr anchor="ctr"/>
          <a:lstStyle>
            <a:lvl1pPr marL="177800" indent="-177800">
              <a:defRPr sz="1800" b="1">
                <a:solidFill>
                  <a:schemeClr val="accent2"/>
                </a:solidFill>
              </a:defRPr>
            </a:lvl1pPr>
            <a:lvl2pPr marL="177800" indent="-88900">
              <a:buFont typeface="Franklin Gothic Book" panose="020B0503020102020204" pitchFamily="34" charset="0"/>
              <a:buChar char=" "/>
              <a:defRPr/>
            </a:lvl2pPr>
            <a:lvl3pPr marL="4635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622300" indent="-266700"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/>
            </a:lvl4pPr>
            <a:lvl5pPr marL="622300" indent="-177800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513AFE00-4C34-4183-8784-04FF1AE0F3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05451" y="1722279"/>
            <a:ext cx="3465849" cy="1501775"/>
          </a:xfrm>
        </p:spPr>
        <p:txBody>
          <a:bodyPr anchor="ctr"/>
          <a:lstStyle>
            <a:lvl1pPr marL="177800" indent="-177800">
              <a:defRPr sz="1800" b="1">
                <a:solidFill>
                  <a:schemeClr val="accent2"/>
                </a:solidFill>
              </a:defRPr>
            </a:lvl1pPr>
            <a:lvl2pPr marL="177800" indent="-88900">
              <a:buFont typeface="Franklin Gothic Book" panose="020B0503020102020204" pitchFamily="34" charset="0"/>
              <a:buChar char=" "/>
              <a:defRPr/>
            </a:lvl2pPr>
            <a:lvl3pPr marL="4635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622300" indent="-266700"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/>
            </a:lvl4pPr>
            <a:lvl5pPr marL="622300" indent="-177800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14AE9FF5-5EB9-4D70-AFC9-B2A093B42E3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5451" y="4282380"/>
            <a:ext cx="3465849" cy="1501775"/>
          </a:xfrm>
        </p:spPr>
        <p:txBody>
          <a:bodyPr anchor="ctr"/>
          <a:lstStyle>
            <a:lvl1pPr marL="177800" indent="-177800">
              <a:defRPr sz="1800" b="1">
                <a:solidFill>
                  <a:schemeClr val="accent2"/>
                </a:solidFill>
              </a:defRPr>
            </a:lvl1pPr>
            <a:lvl2pPr marL="177800" indent="-88900">
              <a:buFont typeface="Franklin Gothic Book" panose="020B0503020102020204" pitchFamily="34" charset="0"/>
              <a:buChar char=" "/>
              <a:defRPr/>
            </a:lvl2pPr>
            <a:lvl3pPr marL="4635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622300" indent="-266700"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/>
            </a:lvl4pPr>
            <a:lvl5pPr marL="622300" indent="-177800">
              <a:defRPr/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8" name="Forme libre 12">
            <a:extLst>
              <a:ext uri="{FF2B5EF4-FFF2-40B4-BE49-F238E27FC236}">
                <a16:creationId xmlns:a16="http://schemas.microsoft.com/office/drawing/2014/main" id="{82D68DDE-D770-4538-987A-D0A1F2016C6A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1E4D98-F8B0-4530-B885-77BA8E309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2" name="Titre 12">
            <a:extLst>
              <a:ext uri="{FF2B5EF4-FFF2-40B4-BE49-F238E27FC236}">
                <a16:creationId xmlns:a16="http://schemas.microsoft.com/office/drawing/2014/main" id="{85C0D7FB-EC0C-217E-05EA-F8F312F1C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C584E3E-8476-E485-D05C-B01DFB6553C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423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9D7C1F5-F581-4EA6-8F28-2F110BEB866D}"/>
              </a:ext>
            </a:extLst>
          </p:cNvPr>
          <p:cNvSpPr/>
          <p:nvPr userDrawn="1"/>
        </p:nvSpPr>
        <p:spPr>
          <a:xfrm rot="13432377">
            <a:off x="7834112" y="-453706"/>
            <a:ext cx="4632535" cy="4413745"/>
          </a:xfrm>
          <a:custGeom>
            <a:avLst/>
            <a:gdLst>
              <a:gd name="connsiteX0" fmla="*/ 2550417 w 4632535"/>
              <a:gd name="connsiteY0" fmla="*/ 4413745 h 4413745"/>
              <a:gd name="connsiteX1" fmla="*/ 1605854 w 4632535"/>
              <a:gd name="connsiteY1" fmla="*/ 4413745 h 4413745"/>
              <a:gd name="connsiteX2" fmla="*/ 0 w 4632535"/>
              <a:gd name="connsiteY2" fmla="*/ 2743438 h 4413745"/>
              <a:gd name="connsiteX3" fmla="*/ 0 w 4632535"/>
              <a:gd name="connsiteY3" fmla="*/ 193763 h 4413745"/>
              <a:gd name="connsiteX4" fmla="*/ 193763 w 4632535"/>
              <a:gd name="connsiteY4" fmla="*/ 0 h 4413745"/>
              <a:gd name="connsiteX5" fmla="*/ 4438772 w 4632535"/>
              <a:gd name="connsiteY5" fmla="*/ 0 h 4413745"/>
              <a:gd name="connsiteX6" fmla="*/ 4632535 w 4632535"/>
              <a:gd name="connsiteY6" fmla="*/ 193763 h 4413745"/>
              <a:gd name="connsiteX7" fmla="*/ 4632535 w 4632535"/>
              <a:gd name="connsiteY7" fmla="*/ 2411970 h 441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2535" h="4413745">
                <a:moveTo>
                  <a:pt x="2550417" y="4413745"/>
                </a:moveTo>
                <a:lnTo>
                  <a:pt x="1605854" y="4413745"/>
                </a:lnTo>
                <a:lnTo>
                  <a:pt x="0" y="2743438"/>
                </a:lnTo>
                <a:lnTo>
                  <a:pt x="0" y="193763"/>
                </a:lnTo>
                <a:cubicBezTo>
                  <a:pt x="0" y="86751"/>
                  <a:pt x="86751" y="0"/>
                  <a:pt x="193763" y="0"/>
                </a:cubicBezTo>
                <a:lnTo>
                  <a:pt x="4438772" y="0"/>
                </a:lnTo>
                <a:cubicBezTo>
                  <a:pt x="4545784" y="0"/>
                  <a:pt x="4632535" y="86751"/>
                  <a:pt x="4632535" y="193763"/>
                </a:cubicBezTo>
                <a:lnTo>
                  <a:pt x="4632535" y="241197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65D5F81-6A9C-4D55-8A30-22AE3DAC1C20}"/>
              </a:ext>
            </a:extLst>
          </p:cNvPr>
          <p:cNvSpPr/>
          <p:nvPr userDrawn="1"/>
        </p:nvSpPr>
        <p:spPr>
          <a:xfrm>
            <a:off x="685800" y="1862985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54325984-E865-4085-AC03-0FBB844955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90206" y="448555"/>
            <a:ext cx="5101794" cy="5939993"/>
          </a:xfrm>
          <a:custGeom>
            <a:avLst/>
            <a:gdLst>
              <a:gd name="connsiteX0" fmla="*/ 2911568 w 5101794"/>
              <a:gd name="connsiteY0" fmla="*/ 37 h 5939993"/>
              <a:gd name="connsiteX1" fmla="*/ 3046480 w 5101794"/>
              <a:gd name="connsiteY1" fmla="*/ 52836 h 5939993"/>
              <a:gd name="connsiteX2" fmla="*/ 5101794 w 5101794"/>
              <a:gd name="connsiteY2" fmla="*/ 2028840 h 5939993"/>
              <a:gd name="connsiteX3" fmla="*/ 5101794 w 5101794"/>
              <a:gd name="connsiteY3" fmla="*/ 3863366 h 5939993"/>
              <a:gd name="connsiteX4" fmla="*/ 3161158 w 5101794"/>
              <a:gd name="connsiteY4" fmla="*/ 5881893 h 5939993"/>
              <a:gd name="connsiteX5" fmla="*/ 2893512 w 5101794"/>
              <a:gd name="connsiteY5" fmla="*/ 5887159 h 5939993"/>
              <a:gd name="connsiteX6" fmla="*/ 58101 w 5101794"/>
              <a:gd name="connsiteY6" fmla="*/ 3161158 h 5939993"/>
              <a:gd name="connsiteX7" fmla="*/ 52836 w 5101794"/>
              <a:gd name="connsiteY7" fmla="*/ 2893513 h 5939993"/>
              <a:gd name="connsiteX8" fmla="*/ 2778835 w 5101794"/>
              <a:gd name="connsiteY8" fmla="*/ 58101 h 5939993"/>
              <a:gd name="connsiteX9" fmla="*/ 2911568 w 5101794"/>
              <a:gd name="connsiteY9" fmla="*/ 37 h 59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1794" h="5939993">
                <a:moveTo>
                  <a:pt x="2911568" y="37"/>
                </a:moveTo>
                <a:cubicBezTo>
                  <a:pt x="2960002" y="-916"/>
                  <a:pt x="3008800" y="16608"/>
                  <a:pt x="3046480" y="52836"/>
                </a:cubicBezTo>
                <a:lnTo>
                  <a:pt x="5101794" y="2028840"/>
                </a:lnTo>
                <a:lnTo>
                  <a:pt x="5101794" y="3863366"/>
                </a:lnTo>
                <a:lnTo>
                  <a:pt x="3161158" y="5881893"/>
                </a:lnTo>
                <a:cubicBezTo>
                  <a:pt x="3088703" y="5957255"/>
                  <a:pt x="2968874" y="5959612"/>
                  <a:pt x="2893512" y="5887159"/>
                </a:cubicBezTo>
                <a:lnTo>
                  <a:pt x="58101" y="3161158"/>
                </a:lnTo>
                <a:cubicBezTo>
                  <a:pt x="-17261" y="3088703"/>
                  <a:pt x="-19619" y="2968874"/>
                  <a:pt x="52836" y="2893513"/>
                </a:cubicBezTo>
                <a:lnTo>
                  <a:pt x="2778835" y="58101"/>
                </a:lnTo>
                <a:cubicBezTo>
                  <a:pt x="2815063" y="20420"/>
                  <a:pt x="2863133" y="990"/>
                  <a:pt x="2911568" y="3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644C1FE-8B07-4532-B709-5791218597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7543" y="1862985"/>
            <a:ext cx="4833257" cy="952500"/>
          </a:xfrm>
        </p:spPr>
        <p:txBody>
          <a:bodyPr anchor="ctr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82634B0-0B8D-45EE-A76A-B307D1FD38FF}"/>
              </a:ext>
            </a:extLst>
          </p:cNvPr>
          <p:cNvSpPr/>
          <p:nvPr userDrawn="1"/>
        </p:nvSpPr>
        <p:spPr>
          <a:xfrm>
            <a:off x="685800" y="3566266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space réservé du contenu 9">
            <a:extLst>
              <a:ext uri="{FF2B5EF4-FFF2-40B4-BE49-F238E27FC236}">
                <a16:creationId xmlns:a16="http://schemas.microsoft.com/office/drawing/2014/main" id="{F803849A-5E2F-4BD6-865F-172359EC9FD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92968" y="3774229"/>
            <a:ext cx="538163" cy="5365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39" name="Espace réservé du texte 7">
            <a:extLst>
              <a:ext uri="{FF2B5EF4-FFF2-40B4-BE49-F238E27FC236}">
                <a16:creationId xmlns:a16="http://schemas.microsoft.com/office/drawing/2014/main" id="{ADDB5589-1E43-4E75-AA39-4B3BEFEF207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7543" y="3566266"/>
            <a:ext cx="4833257" cy="952500"/>
          </a:xfrm>
        </p:spPr>
        <p:txBody>
          <a:bodyPr anchor="ctr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4CF6C814-A82C-4777-B9FE-2DD5B7848108}"/>
              </a:ext>
            </a:extLst>
          </p:cNvPr>
          <p:cNvSpPr/>
          <p:nvPr userDrawn="1"/>
        </p:nvSpPr>
        <p:spPr>
          <a:xfrm>
            <a:off x="685800" y="5269547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space réservé du contenu 9">
            <a:extLst>
              <a:ext uri="{FF2B5EF4-FFF2-40B4-BE49-F238E27FC236}">
                <a16:creationId xmlns:a16="http://schemas.microsoft.com/office/drawing/2014/main" id="{A9B66559-2C99-48C4-BECB-5E1FDF89435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92968" y="5477510"/>
            <a:ext cx="538163" cy="5365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46" name="Espace réservé du texte 7">
            <a:extLst>
              <a:ext uri="{FF2B5EF4-FFF2-40B4-BE49-F238E27FC236}">
                <a16:creationId xmlns:a16="http://schemas.microsoft.com/office/drawing/2014/main" id="{8BEF28AF-69E9-43B4-81C5-3B0731F7B8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67543" y="5269547"/>
            <a:ext cx="4833257" cy="952500"/>
          </a:xfrm>
        </p:spPr>
        <p:txBody>
          <a:bodyPr anchor="ctr"/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2" name="Espace réservé du contenu 9">
            <a:extLst>
              <a:ext uri="{FF2B5EF4-FFF2-40B4-BE49-F238E27FC236}">
                <a16:creationId xmlns:a16="http://schemas.microsoft.com/office/drawing/2014/main" id="{7A1CAB00-64C9-4593-BB1B-9839BA5CFE8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92968" y="2070948"/>
            <a:ext cx="538163" cy="5365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7" name="Forme libre 12">
            <a:extLst>
              <a:ext uri="{FF2B5EF4-FFF2-40B4-BE49-F238E27FC236}">
                <a16:creationId xmlns:a16="http://schemas.microsoft.com/office/drawing/2014/main" id="{6F4FA8EE-6A10-45D2-8279-41D9906F548A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73E72D-8640-45F8-8B3B-C2A9C82D4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3" name="Titre 12">
            <a:extLst>
              <a:ext uri="{FF2B5EF4-FFF2-40B4-BE49-F238E27FC236}">
                <a16:creationId xmlns:a16="http://schemas.microsoft.com/office/drawing/2014/main" id="{AE16774D-2CB0-7730-0122-5FF4A184BF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97AD8D6-B3C1-BA5A-4B9C-861DC9701CB3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427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o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DCF13E-5C9B-44EE-9252-76154872A120}"/>
              </a:ext>
            </a:extLst>
          </p:cNvPr>
          <p:cNvSpPr/>
          <p:nvPr userDrawn="1"/>
        </p:nvSpPr>
        <p:spPr>
          <a:xfrm>
            <a:off x="0" y="0"/>
            <a:ext cx="12192000" cy="1102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9D7C1F5-F581-4EA6-8F28-2F110BEB866D}"/>
              </a:ext>
            </a:extLst>
          </p:cNvPr>
          <p:cNvSpPr/>
          <p:nvPr userDrawn="1"/>
        </p:nvSpPr>
        <p:spPr>
          <a:xfrm rot="13432377">
            <a:off x="7834112" y="-453706"/>
            <a:ext cx="4632535" cy="4413745"/>
          </a:xfrm>
          <a:custGeom>
            <a:avLst/>
            <a:gdLst>
              <a:gd name="connsiteX0" fmla="*/ 2550417 w 4632535"/>
              <a:gd name="connsiteY0" fmla="*/ 4413745 h 4413745"/>
              <a:gd name="connsiteX1" fmla="*/ 1605854 w 4632535"/>
              <a:gd name="connsiteY1" fmla="*/ 4413745 h 4413745"/>
              <a:gd name="connsiteX2" fmla="*/ 0 w 4632535"/>
              <a:gd name="connsiteY2" fmla="*/ 2743438 h 4413745"/>
              <a:gd name="connsiteX3" fmla="*/ 0 w 4632535"/>
              <a:gd name="connsiteY3" fmla="*/ 193763 h 4413745"/>
              <a:gd name="connsiteX4" fmla="*/ 193763 w 4632535"/>
              <a:gd name="connsiteY4" fmla="*/ 0 h 4413745"/>
              <a:gd name="connsiteX5" fmla="*/ 4438772 w 4632535"/>
              <a:gd name="connsiteY5" fmla="*/ 0 h 4413745"/>
              <a:gd name="connsiteX6" fmla="*/ 4632535 w 4632535"/>
              <a:gd name="connsiteY6" fmla="*/ 193763 h 4413745"/>
              <a:gd name="connsiteX7" fmla="*/ 4632535 w 4632535"/>
              <a:gd name="connsiteY7" fmla="*/ 2411970 h 441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2535" h="4413745">
                <a:moveTo>
                  <a:pt x="2550417" y="4413745"/>
                </a:moveTo>
                <a:lnTo>
                  <a:pt x="1605854" y="4413745"/>
                </a:lnTo>
                <a:lnTo>
                  <a:pt x="0" y="2743438"/>
                </a:lnTo>
                <a:lnTo>
                  <a:pt x="0" y="193763"/>
                </a:lnTo>
                <a:cubicBezTo>
                  <a:pt x="0" y="86751"/>
                  <a:pt x="86751" y="0"/>
                  <a:pt x="193763" y="0"/>
                </a:cubicBezTo>
                <a:lnTo>
                  <a:pt x="4438772" y="0"/>
                </a:lnTo>
                <a:cubicBezTo>
                  <a:pt x="4545784" y="0"/>
                  <a:pt x="4632535" y="86751"/>
                  <a:pt x="4632535" y="193763"/>
                </a:cubicBezTo>
                <a:lnTo>
                  <a:pt x="4632535" y="241197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180000" rIns="144000" bIns="180000" rtlCol="0" anchor="ctr">
            <a:noAutofit/>
          </a:bodyPr>
          <a:lstStyle/>
          <a:p>
            <a:pPr lvl="0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54325984-E865-4085-AC03-0FBB844955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90206" y="448555"/>
            <a:ext cx="5101794" cy="5939993"/>
          </a:xfrm>
          <a:custGeom>
            <a:avLst/>
            <a:gdLst>
              <a:gd name="connsiteX0" fmla="*/ 2911568 w 5101794"/>
              <a:gd name="connsiteY0" fmla="*/ 37 h 5939993"/>
              <a:gd name="connsiteX1" fmla="*/ 3046480 w 5101794"/>
              <a:gd name="connsiteY1" fmla="*/ 52836 h 5939993"/>
              <a:gd name="connsiteX2" fmla="*/ 5101794 w 5101794"/>
              <a:gd name="connsiteY2" fmla="*/ 2028840 h 5939993"/>
              <a:gd name="connsiteX3" fmla="*/ 5101794 w 5101794"/>
              <a:gd name="connsiteY3" fmla="*/ 3863366 h 5939993"/>
              <a:gd name="connsiteX4" fmla="*/ 3161158 w 5101794"/>
              <a:gd name="connsiteY4" fmla="*/ 5881893 h 5939993"/>
              <a:gd name="connsiteX5" fmla="*/ 2893512 w 5101794"/>
              <a:gd name="connsiteY5" fmla="*/ 5887159 h 5939993"/>
              <a:gd name="connsiteX6" fmla="*/ 58101 w 5101794"/>
              <a:gd name="connsiteY6" fmla="*/ 3161158 h 5939993"/>
              <a:gd name="connsiteX7" fmla="*/ 52836 w 5101794"/>
              <a:gd name="connsiteY7" fmla="*/ 2893513 h 5939993"/>
              <a:gd name="connsiteX8" fmla="*/ 2778835 w 5101794"/>
              <a:gd name="connsiteY8" fmla="*/ 58101 h 5939993"/>
              <a:gd name="connsiteX9" fmla="*/ 2911568 w 5101794"/>
              <a:gd name="connsiteY9" fmla="*/ 37 h 59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1794" h="5939993">
                <a:moveTo>
                  <a:pt x="2911568" y="37"/>
                </a:moveTo>
                <a:cubicBezTo>
                  <a:pt x="2960002" y="-916"/>
                  <a:pt x="3008800" y="16608"/>
                  <a:pt x="3046480" y="52836"/>
                </a:cubicBezTo>
                <a:lnTo>
                  <a:pt x="5101794" y="2028840"/>
                </a:lnTo>
                <a:lnTo>
                  <a:pt x="5101794" y="3863366"/>
                </a:lnTo>
                <a:lnTo>
                  <a:pt x="3161158" y="5881893"/>
                </a:lnTo>
                <a:cubicBezTo>
                  <a:pt x="3088703" y="5957255"/>
                  <a:pt x="2968874" y="5959612"/>
                  <a:pt x="2893512" y="5887159"/>
                </a:cubicBezTo>
                <a:lnTo>
                  <a:pt x="58101" y="3161158"/>
                </a:lnTo>
                <a:cubicBezTo>
                  <a:pt x="-17261" y="3088703"/>
                  <a:pt x="-19619" y="2968874"/>
                  <a:pt x="52836" y="2893513"/>
                </a:cubicBezTo>
                <a:lnTo>
                  <a:pt x="2778835" y="58101"/>
                </a:lnTo>
                <a:cubicBezTo>
                  <a:pt x="2815063" y="20420"/>
                  <a:pt x="2863133" y="990"/>
                  <a:pt x="2911568" y="3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7" name="Forme libre 12">
            <a:extLst>
              <a:ext uri="{FF2B5EF4-FFF2-40B4-BE49-F238E27FC236}">
                <a16:creationId xmlns:a16="http://schemas.microsoft.com/office/drawing/2014/main" id="{6F4FA8EE-6A10-45D2-8279-41D9906F548A}"/>
              </a:ext>
            </a:extLst>
          </p:cNvPr>
          <p:cNvSpPr/>
          <p:nvPr userDrawn="1"/>
        </p:nvSpPr>
        <p:spPr>
          <a:xfrm>
            <a:off x="10758196" y="5918202"/>
            <a:ext cx="1296209" cy="939798"/>
          </a:xfrm>
          <a:custGeom>
            <a:avLst/>
            <a:gdLst>
              <a:gd name="connsiteX0" fmla="*/ 40470 w 774551"/>
              <a:gd name="connsiteY0" fmla="*/ 0 h 715288"/>
              <a:gd name="connsiteX1" fmla="*/ 734081 w 774551"/>
              <a:gd name="connsiteY1" fmla="*/ 0 h 715288"/>
              <a:gd name="connsiteX2" fmla="*/ 774551 w 774551"/>
              <a:gd name="connsiteY2" fmla="*/ 40470 h 715288"/>
              <a:gd name="connsiteX3" fmla="*/ 774551 w 774551"/>
              <a:gd name="connsiteY3" fmla="*/ 715288 h 715288"/>
              <a:gd name="connsiteX4" fmla="*/ 0 w 774551"/>
              <a:gd name="connsiteY4" fmla="*/ 715288 h 715288"/>
              <a:gd name="connsiteX5" fmla="*/ 0 w 774551"/>
              <a:gd name="connsiteY5" fmla="*/ 40470 h 715288"/>
              <a:gd name="connsiteX6" fmla="*/ 40470 w 774551"/>
              <a:gd name="connsiteY6" fmla="*/ 0 h 71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551" h="715288">
                <a:moveTo>
                  <a:pt x="40470" y="0"/>
                </a:moveTo>
                <a:lnTo>
                  <a:pt x="734081" y="0"/>
                </a:lnTo>
                <a:cubicBezTo>
                  <a:pt x="756432" y="0"/>
                  <a:pt x="774551" y="18119"/>
                  <a:pt x="774551" y="40470"/>
                </a:cubicBezTo>
                <a:lnTo>
                  <a:pt x="774551" y="715288"/>
                </a:lnTo>
                <a:lnTo>
                  <a:pt x="0" y="715288"/>
                </a:lnTo>
                <a:lnTo>
                  <a:pt x="0" y="40470"/>
                </a:lnTo>
                <a:cubicBezTo>
                  <a:pt x="0" y="18119"/>
                  <a:pt x="18119" y="0"/>
                  <a:pt x="404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73E72D-8640-45F8-8B3B-C2A9C82D4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81" y="6035917"/>
            <a:ext cx="1129004" cy="442207"/>
          </a:xfrm>
          <a:prstGeom prst="rect">
            <a:avLst/>
          </a:prstGeom>
        </p:spPr>
      </p:pic>
      <p:sp>
        <p:nvSpPr>
          <p:cNvPr id="3" name="Titre 12">
            <a:extLst>
              <a:ext uri="{FF2B5EF4-FFF2-40B4-BE49-F238E27FC236}">
                <a16:creationId xmlns:a16="http://schemas.microsoft.com/office/drawing/2014/main" id="{AE16774D-2CB0-7730-0122-5FF4A184BF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96" y="255980"/>
            <a:ext cx="11099814" cy="690677"/>
          </a:xfrm>
        </p:spPr>
        <p:txBody>
          <a:bodyPr/>
          <a:lstStyle>
            <a:lvl1pPr>
              <a:defRPr b="1" spc="3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97AD8D6-B3C1-BA5A-4B9C-861DC9701CB3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8965706" y="269453"/>
            <a:ext cx="27432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707F428-0AC2-478C-9B18-B9D0DAFCFB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046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DE5093A-ACCA-4A8C-8437-ACD6465B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89" y="205690"/>
            <a:ext cx="11098800" cy="690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878278-96FE-4C1B-BF08-E8068E231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300" y="16088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Cliquez</a:t>
            </a:r>
            <a:r>
              <a:rPr lang="en-US" dirty="0"/>
              <a:t> pour </a:t>
            </a:r>
            <a:r>
              <a:rPr lang="en-US" noProof="0" dirty="0"/>
              <a:t>modifier</a:t>
            </a:r>
            <a:r>
              <a:rPr lang="en-US" dirty="0"/>
              <a:t>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CAF8BA-95A2-44CA-9AF4-FFF236B02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CFE5FC-5C2C-4979-9243-08452AD72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0296A-018D-426C-88B6-4DAAF6DD5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F428-0AC2-478C-9B18-B9D0DAFCFB94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97D45D-34F5-C282-6E24-725286FC02B8}"/>
              </a:ext>
            </a:extLst>
          </p:cNvPr>
          <p:cNvSpPr txBox="1">
            <a:spLocks/>
          </p:cNvSpPr>
          <p:nvPr userDrawn="1"/>
        </p:nvSpPr>
        <p:spPr>
          <a:xfrm>
            <a:off x="8965706" y="2694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b="1" kern="120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07F428-0AC2-478C-9B18-B9D0DAFCFB94}" type="slidenum">
              <a:rPr lang="fr-FR" sz="1200" smtClean="0"/>
              <a:pPr algn="r"/>
              <a:t>‹#›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6259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9" r:id="rId3"/>
    <p:sldLayoutId id="2147483660" r:id="rId4"/>
    <p:sldLayoutId id="2147483666" r:id="rId5"/>
    <p:sldLayoutId id="2147483668" r:id="rId6"/>
    <p:sldLayoutId id="2147483667" r:id="rId7"/>
    <p:sldLayoutId id="2147483677" r:id="rId8"/>
    <p:sldLayoutId id="2147483688" r:id="rId9"/>
    <p:sldLayoutId id="2147483681" r:id="rId10"/>
    <p:sldLayoutId id="2147483663" r:id="rId11"/>
    <p:sldLayoutId id="2147483689" r:id="rId12"/>
    <p:sldLayoutId id="2147483678" r:id="rId13"/>
    <p:sldLayoutId id="2147483661" r:id="rId14"/>
    <p:sldLayoutId id="2147483680" r:id="rId15"/>
    <p:sldLayoutId id="2147483670" r:id="rId16"/>
    <p:sldLayoutId id="2147483671" r:id="rId17"/>
    <p:sldLayoutId id="2147483672" r:id="rId18"/>
    <p:sldLayoutId id="2147483687" r:id="rId19"/>
    <p:sldLayoutId id="2147483673" r:id="rId20"/>
    <p:sldLayoutId id="2147483674" r:id="rId21"/>
    <p:sldLayoutId id="2147483662" r:id="rId22"/>
    <p:sldLayoutId id="2147483675" r:id="rId23"/>
    <p:sldLayoutId id="2147483676" r:id="rId24"/>
    <p:sldLayoutId id="2147483679" r:id="rId25"/>
    <p:sldLayoutId id="2147483690" r:id="rId26"/>
    <p:sldLayoutId id="2147483655" r:id="rId27"/>
    <p:sldLayoutId id="2147483684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spc="-150">
          <a:solidFill>
            <a:schemeClr val="accent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Franklin Gothic Book" panose="020B0503020102020204" pitchFamily="34" charset="0"/>
        <a:buChar char=" "/>
        <a:defRPr sz="16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1pPr>
      <a:lvl2pPr marL="442913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Franklin Gothic Book" panose="020B0503020102020204" pitchFamily="34" charset="0"/>
        <a:buChar char="›"/>
        <a:defRPr sz="14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2pPr>
      <a:lvl3pPr marL="625475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Franklin Gothic Book" panose="020B0503020102020204" pitchFamily="34" charset="0"/>
        <a:buChar char="•"/>
        <a:defRPr sz="14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3pPr>
      <a:lvl4pPr marL="806450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venir LT Std 65 Medium" panose="020B0603020203020204" pitchFamily="34" charset="0"/>
        <a:buChar char="-"/>
        <a:defRPr sz="14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4pPr>
      <a:lvl5pPr marL="987425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venir LT Std 65 Medium" panose="020B0603020203020204" pitchFamily="34" charset="0"/>
        <a:buChar char="-"/>
        <a:defRPr sz="14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ashboard.hohonu.io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dashboard.hohonu.i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ashboard.hohonu.i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rooney@woodsholegroup.com" TargetMode="External"/><Relationship Id="rId2" Type="http://schemas.openxmlformats.org/officeDocument/2006/relationships/hyperlink" Target="mailto:khomeyer@revere.org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537AD91-1913-BAD1-8784-9C3F09A11C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r="14067" b="19925"/>
          <a:stretch>
            <a:fillRect/>
          </a:stretch>
        </p:blipFill>
        <p:spPr bwMode="auto">
          <a:xfrm>
            <a:off x="678873" y="0"/>
            <a:ext cx="11513127" cy="6857999"/>
          </a:xfrm>
          <a:custGeom>
            <a:avLst/>
            <a:gdLst>
              <a:gd name="connsiteX0" fmla="*/ 0 w 11513127"/>
              <a:gd name="connsiteY0" fmla="*/ 0 h 6857999"/>
              <a:gd name="connsiteX1" fmla="*/ 11513127 w 11513127"/>
              <a:gd name="connsiteY1" fmla="*/ 0 h 6857999"/>
              <a:gd name="connsiteX2" fmla="*/ 11513127 w 11513127"/>
              <a:gd name="connsiteY2" fmla="*/ 6857999 h 6857999"/>
              <a:gd name="connsiteX3" fmla="*/ 0 w 11513127"/>
              <a:gd name="connsiteY3" fmla="*/ 6857999 h 6857999"/>
              <a:gd name="connsiteX4" fmla="*/ 0 w 11513127"/>
              <a:gd name="connsiteY4" fmla="*/ 6340315 h 6857999"/>
              <a:gd name="connsiteX5" fmla="*/ 5329828 w 11513127"/>
              <a:gd name="connsiteY5" fmla="*/ 6340315 h 6857999"/>
              <a:gd name="connsiteX6" fmla="*/ 5424508 w 11513127"/>
              <a:gd name="connsiteY6" fmla="*/ 6245635 h 6857999"/>
              <a:gd name="connsiteX7" fmla="*/ 5424508 w 11513127"/>
              <a:gd name="connsiteY7" fmla="*/ 629941 h 6857999"/>
              <a:gd name="connsiteX8" fmla="*/ 5329828 w 11513127"/>
              <a:gd name="connsiteY8" fmla="*/ 535261 h 6857999"/>
              <a:gd name="connsiteX9" fmla="*/ 0 w 11513127"/>
              <a:gd name="connsiteY9" fmla="*/ 5352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3127" h="6857999">
                <a:moveTo>
                  <a:pt x="0" y="0"/>
                </a:moveTo>
                <a:lnTo>
                  <a:pt x="11513127" y="0"/>
                </a:lnTo>
                <a:lnTo>
                  <a:pt x="11513127" y="6857999"/>
                </a:lnTo>
                <a:lnTo>
                  <a:pt x="0" y="6857999"/>
                </a:lnTo>
                <a:lnTo>
                  <a:pt x="0" y="6340315"/>
                </a:lnTo>
                <a:lnTo>
                  <a:pt x="5329828" y="6340315"/>
                </a:lnTo>
                <a:cubicBezTo>
                  <a:pt x="5382118" y="6340315"/>
                  <a:pt x="5424508" y="6297925"/>
                  <a:pt x="5424508" y="6245635"/>
                </a:cubicBezTo>
                <a:lnTo>
                  <a:pt x="5424508" y="629941"/>
                </a:lnTo>
                <a:cubicBezTo>
                  <a:pt x="5424508" y="577651"/>
                  <a:pt x="5382118" y="535261"/>
                  <a:pt x="5329828" y="535261"/>
                </a:cubicBezTo>
                <a:lnTo>
                  <a:pt x="0" y="535261"/>
                </a:lnTo>
                <a:close/>
              </a:path>
            </a:pathLst>
          </a:custGeom>
          <a:solidFill>
            <a:srgbClr val="FFFFFF"/>
          </a:solidFill>
          <a:effectLst/>
        </p:spPr>
      </p:pic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392C8615-817E-F64A-7509-E7C032BF7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6182" y="5172490"/>
            <a:ext cx="5091668" cy="313932"/>
          </a:xfrm>
        </p:spPr>
        <p:txBody>
          <a:bodyPr/>
          <a:lstStyle/>
          <a:p>
            <a:r>
              <a:rPr lang="en-US" sz="1600" b="1" dirty="0"/>
              <a:t>04/15/2026</a:t>
            </a:r>
            <a:endParaRPr lang="fr-FR" sz="1600" b="1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5DFEE1C-0722-451A-9EDA-DA1A0FBCE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6182" y="3277990"/>
            <a:ext cx="5529818" cy="830997"/>
          </a:xfrm>
        </p:spPr>
        <p:txBody>
          <a:bodyPr/>
          <a:lstStyle/>
          <a:p>
            <a:r>
              <a:rPr lang="en-US" sz="3200" dirty="0"/>
              <a:t>Building Adaptive Capacity in Revere: Flood Monitoring and Community Resilience Project</a:t>
            </a:r>
            <a:endParaRPr lang="fr-FR" sz="3200" spc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8F66D-F514-1E46-81AA-2A6DBBBA53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07F428-0AC2-478C-9B18-B9D0DAFCFB94}" type="slidenum">
              <a:rPr lang="fr-FR" smtClean="0"/>
              <a:t>1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C4852-9D93-76AC-7718-A75B553E64A2}"/>
              </a:ext>
            </a:extLst>
          </p:cNvPr>
          <p:cNvSpPr txBox="1"/>
          <p:nvPr/>
        </p:nvSpPr>
        <p:spPr>
          <a:xfrm>
            <a:off x="841657" y="6422676"/>
            <a:ext cx="3724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Photo Credit: Ricci </a:t>
            </a:r>
            <a:r>
              <a:rPr lang="en-US" sz="1600" b="1" dirty="0" err="1">
                <a:solidFill>
                  <a:schemeClr val="bg1"/>
                </a:solidFill>
              </a:rPr>
              <a:t>LaCentra</a:t>
            </a:r>
            <a:r>
              <a:rPr lang="en-US" sz="1600" b="1" dirty="0">
                <a:solidFill>
                  <a:schemeClr val="bg1"/>
                </a:solidFill>
              </a:rPr>
              <a:t> (01/13/2024)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805F83CE-1860-9F2A-E2B1-B3BB8873CA92}"/>
              </a:ext>
            </a:extLst>
          </p:cNvPr>
          <p:cNvSpPr txBox="1">
            <a:spLocks/>
          </p:cNvSpPr>
          <p:nvPr/>
        </p:nvSpPr>
        <p:spPr>
          <a:xfrm>
            <a:off x="210809" y="4336843"/>
            <a:ext cx="5885191" cy="41115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 b="1" i="0" kern="1200" spc="-8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Franklin Gothic Book" panose="020B0503020102020204" pitchFamily="34" charset="0"/>
              <a:buChar char="›"/>
              <a:defRPr sz="1400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Franklin Gothic Book" panose="020B0503020102020204" pitchFamily="34" charset="0"/>
              <a:buChar char="•"/>
              <a:defRPr sz="1400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064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874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venir LT Std 65 Medium" panose="020B0603020203020204" pitchFamily="34" charset="0"/>
              <a:buChar char="-"/>
              <a:defRPr sz="1400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300" dirty="0"/>
              <a:t>Community Meeting</a:t>
            </a:r>
            <a:endParaRPr lang="fr-FR" sz="1200" spc="300" dirty="0"/>
          </a:p>
        </p:txBody>
      </p:sp>
    </p:spTree>
    <p:extLst>
      <p:ext uri="{BB962C8B-B14F-4D97-AF65-F5344CB8AC3E}">
        <p14:creationId xmlns:p14="http://schemas.microsoft.com/office/powerpoint/2010/main" val="326200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0976A6-03FB-9567-A659-C54DB5AD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Led to This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0971D-123E-203D-A8BF-6CA64C7875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269875"/>
            <a:ext cx="2743200" cy="365125"/>
          </a:xfrm>
        </p:spPr>
        <p:txBody>
          <a:bodyPr/>
          <a:lstStyle/>
          <a:p>
            <a:fld id="{1707F428-0AC2-478C-9B18-B9D0DAFCFB9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005A4B-F169-E21C-7683-D2599C671864}"/>
              </a:ext>
            </a:extLst>
          </p:cNvPr>
          <p:cNvSpPr txBox="1"/>
          <p:nvPr/>
        </p:nvSpPr>
        <p:spPr>
          <a:xfrm>
            <a:off x="285750" y="1202636"/>
            <a:ext cx="689610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/>
                </a:solidFill>
              </a:rPr>
              <a:t>Evidence of Past and Ongoing Flooding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Residents in low-lying areas of the Riverside and Beachmont neighborhoods have experienced recurring flooding.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/>
                </a:solidFill>
              </a:rPr>
              <a:t>Community Input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Public input has helped identify the need for better flood information, early warning tools, and near-term actions.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/>
                </a:solidFill>
              </a:rPr>
              <a:t>Previous Planning and Resilience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Belle Isle Marsh Environmental Inventory, Coastal Modeling, and Restoration Assessment (2022)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Saugus River Watershed Coastal Vulnerability Assessment and Regional Adaptation Plan (2023)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Saugus River Watershed Shoreline Prioritization and Adaptation Project (2024)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Building Resilience in Beachmont Plan (2025)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5FBBA19-A0DD-A5D4-71C1-A083C06D7E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r="13118"/>
          <a:stretch>
            <a:fillRect/>
          </a:stretch>
        </p:blipFill>
        <p:spPr>
          <a:prstGeom prst="rect">
            <a:avLst/>
          </a:prstGeom>
          <a:solidFill>
            <a:srgbClr val="575757">
              <a:lumMod val="20000"/>
              <a:lumOff val="80000"/>
            </a:srgbClr>
          </a:solidFill>
        </p:spPr>
      </p:pic>
    </p:spTree>
    <p:extLst>
      <p:ext uri="{BB962C8B-B14F-4D97-AF65-F5344CB8AC3E}">
        <p14:creationId xmlns:p14="http://schemas.microsoft.com/office/powerpoint/2010/main" val="119352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4CD19-3893-5773-5ADC-8E3F08767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1DC8-6017-4384-F744-B17CD246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95" y="255980"/>
            <a:ext cx="11596287" cy="690677"/>
          </a:xfrm>
        </p:spPr>
        <p:txBody>
          <a:bodyPr/>
          <a:lstStyle/>
          <a:p>
            <a:r>
              <a:rPr lang="en-US" dirty="0"/>
              <a:t>Primary Types of Flooding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88D5B-C94D-4DEB-71FF-67464F79B52B}"/>
              </a:ext>
            </a:extLst>
          </p:cNvPr>
          <p:cNvSpPr txBox="1"/>
          <p:nvPr/>
        </p:nvSpPr>
        <p:spPr>
          <a:xfrm>
            <a:off x="5952160" y="1175542"/>
            <a:ext cx="61405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Storm-induced flooding </a:t>
            </a:r>
            <a:r>
              <a:rPr lang="en-US" sz="2000" dirty="0">
                <a:solidFill>
                  <a:schemeClr val="accent6"/>
                </a:solidFill>
              </a:rPr>
              <a:t>occurs during coastal storms when elevated water levels, storm surge, and wave action combine with the natural tide cycle.</a:t>
            </a:r>
            <a:endParaRPr lang="en-US" sz="2000" b="1" dirty="0">
              <a:solidFill>
                <a:schemeClr val="accent6"/>
              </a:solidFill>
            </a:endParaRPr>
          </a:p>
          <a:p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chemeClr val="accent6"/>
                </a:solidFill>
              </a:rPr>
              <a:t>Sunny-day flooding </a:t>
            </a:r>
            <a:r>
              <a:rPr lang="en-US" sz="2000" dirty="0">
                <a:solidFill>
                  <a:schemeClr val="accent6"/>
                </a:solidFill>
              </a:rPr>
              <a:t>occurs during high tides, even when weather conditions are calm. This type of flooding is driven 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High astronomical tides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Rising sea levels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Local low points where water begins to enter streets or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B89E8-3113-FB30-6F05-F47316EFCB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79" b="1"/>
          <a:stretch>
            <a:fillRect/>
          </a:stretch>
        </p:blipFill>
        <p:spPr>
          <a:xfrm>
            <a:off x="166253" y="1137316"/>
            <a:ext cx="5568592" cy="2593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6F83CA-CEB6-EDB0-7AB4-669E8F84884C}"/>
              </a:ext>
            </a:extLst>
          </p:cNvPr>
          <p:cNvSpPr txBox="1"/>
          <p:nvPr/>
        </p:nvSpPr>
        <p:spPr>
          <a:xfrm>
            <a:off x="4090950" y="3429000"/>
            <a:ext cx="162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Photo Credit: MyCoast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9D8C1-A257-7CAE-8F87-7C73B4C57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2"/>
          <a:stretch>
            <a:fillRect/>
          </a:stretch>
        </p:blipFill>
        <p:spPr>
          <a:xfrm>
            <a:off x="166253" y="3764134"/>
            <a:ext cx="5568591" cy="2593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56692-F773-087F-D6FA-E40BB7CD5779}"/>
              </a:ext>
            </a:extLst>
          </p:cNvPr>
          <p:cNvSpPr txBox="1"/>
          <p:nvPr/>
        </p:nvSpPr>
        <p:spPr>
          <a:xfrm>
            <a:off x="3486106" y="6080694"/>
            <a:ext cx="223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Photo Credit: Lauretta </a:t>
            </a:r>
            <a:r>
              <a:rPr lang="en-US" sz="1200" b="1" dirty="0" err="1">
                <a:solidFill>
                  <a:schemeClr val="bg1"/>
                </a:solidFill>
              </a:rPr>
              <a:t>LeCentra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820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08515-1BD5-E239-C3E2-D4896D13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AE08B-AFB6-3F8E-8ECE-FDDBB499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7" b="27658"/>
          <a:stretch>
            <a:fillRect/>
          </a:stretch>
        </p:blipFill>
        <p:spPr>
          <a:xfrm>
            <a:off x="0" y="-1"/>
            <a:ext cx="122682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9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6294D7-66C5-A9F2-5501-C6387B72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Flooding in Real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F84F3-3566-AF81-2853-08385830D9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07F428-0AC2-478C-9B18-B9D0DAFCFB94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B70FD63-47D6-2EBC-8671-23AAA955623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885" t="12904" r="9983" b="3350"/>
          <a:stretch>
            <a:fillRect/>
          </a:stretch>
        </p:blipFill>
        <p:spPr>
          <a:xfrm>
            <a:off x="8549134" y="1153375"/>
            <a:ext cx="3562855" cy="5244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64036D-759D-8C7C-A27C-9C31A54712B4}"/>
              </a:ext>
            </a:extLst>
          </p:cNvPr>
          <p:cNvSpPr txBox="1"/>
          <p:nvPr/>
        </p:nvSpPr>
        <p:spPr>
          <a:xfrm>
            <a:off x="293195" y="1351508"/>
            <a:ext cx="42216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To better understand when these flooding thresholds are reached, we are also using real-time monitoring.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Hohonu sensors are compact, solar-powered flood monitoring devices that measure water levels in real time.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7635FC-867D-7894-DDB2-3884FC0F5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13452" r="10337" b="16645"/>
          <a:stretch>
            <a:fillRect/>
          </a:stretch>
        </p:blipFill>
        <p:spPr>
          <a:xfrm>
            <a:off x="4908678" y="1153374"/>
            <a:ext cx="3562855" cy="5244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484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336BE8-0AFB-48E4-85D9-0D45C0DAF1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Measure water surface elevation at regular intervals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Record tides, storm surge, and flooding events over time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Send data wirelessly to an online dashboard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Trigger alerts when water reaches predefined thresholds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26CF52-89F1-76F8-6D9A-908DA634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the</a:t>
            </a:r>
            <a:r>
              <a:rPr lang="en-US" sz="4400" b="1" dirty="0"/>
              <a:t> Sensors Will Help Us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BAA79-B610-101A-F010-D50F4185E8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07F428-0AC2-478C-9B18-B9D0DAFCFB9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93F02-C804-B2EC-3399-8B92E2F3B081}"/>
              </a:ext>
            </a:extLst>
          </p:cNvPr>
          <p:cNvSpPr txBox="1"/>
          <p:nvPr/>
        </p:nvSpPr>
        <p:spPr>
          <a:xfrm>
            <a:off x="660171" y="6321266"/>
            <a:ext cx="6606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https://dashboard.hohonu.io/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6EDBE5-F679-2ED7-C42D-73399EF07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675177"/>
            <a:ext cx="7050811" cy="41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974BA-A101-3F14-30EF-8920BD87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Sensors We’ve Installed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F491-CB25-E6C7-1BAA-F871C892054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07F428-0AC2-478C-9B18-B9D0DAFCFB94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2B899-6358-B7A7-3147-20075F946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6" y="1784046"/>
            <a:ext cx="5871637" cy="399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9F6A1B-9C5E-8E6B-5044-EA7DB9B56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962" y="1788408"/>
            <a:ext cx="6135096" cy="39875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921221-8C67-9DEA-D282-BEC898616355}"/>
              </a:ext>
            </a:extLst>
          </p:cNvPr>
          <p:cNvSpPr txBox="1"/>
          <p:nvPr/>
        </p:nvSpPr>
        <p:spPr>
          <a:xfrm>
            <a:off x="221742" y="6417354"/>
            <a:ext cx="6606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https://dashboard.hohonu.io/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8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E13A4CD-C8BB-8BAB-CF4D-EB295836E89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-713" t="213" r="19677" b="-213"/>
          <a:stretch>
            <a:fillRect/>
          </a:stretch>
        </p:blipFill>
        <p:spPr>
          <a:xfrm>
            <a:off x="595313" y="1865313"/>
            <a:ext cx="4914900" cy="28098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E0B941-EB7D-3FE8-A1F8-92707C5C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/>
              <a:t>Come See </a:t>
            </a:r>
            <a:r>
              <a:rPr lang="en-US" dirty="0"/>
              <a:t>Us to Learn How to </a:t>
            </a:r>
            <a:r>
              <a:rPr lang="en-US" b="1" spc="300" dirty="0"/>
              <a:t>Sign Up for Text Alerts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BACA6-AE41-61E1-9DBF-97F1AC0975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07F428-0AC2-478C-9B18-B9D0DAFCFB9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F70126-3D9C-14C9-AAF4-CB9F6AE85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84" y="2953141"/>
            <a:ext cx="6140946" cy="23627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32BCF7-7A39-D0F0-A946-1DB6E048A0A2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1997600" y="2169297"/>
            <a:ext cx="4963270" cy="1579743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FC61BA6-B25E-D95C-711D-89BB51CA6FDF}"/>
              </a:ext>
            </a:extLst>
          </p:cNvPr>
          <p:cNvSpPr txBox="1"/>
          <p:nvPr/>
        </p:nvSpPr>
        <p:spPr>
          <a:xfrm>
            <a:off x="1095900" y="5857284"/>
            <a:ext cx="6606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https://dashboard.hohonu.io/</a:t>
            </a: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6DE314-785D-E668-7581-E187D07519A6}"/>
              </a:ext>
            </a:extLst>
          </p:cNvPr>
          <p:cNvSpPr/>
          <p:nvPr/>
        </p:nvSpPr>
        <p:spPr>
          <a:xfrm>
            <a:off x="1553100" y="1947047"/>
            <a:ext cx="444500" cy="444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B2659-04B4-C4D4-6790-FB07CB4852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4900" y="855117"/>
            <a:ext cx="1896481" cy="58477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01E9D-9981-5542-42CE-ECA9AD4D29D7}"/>
              </a:ext>
            </a:extLst>
          </p:cNvPr>
          <p:cNvSpPr txBox="1"/>
          <p:nvPr/>
        </p:nvSpPr>
        <p:spPr>
          <a:xfrm>
            <a:off x="6096000" y="2574032"/>
            <a:ext cx="6421032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6"/>
                </a:solidFill>
              </a:rPr>
              <a:t>Contact Information: 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Kristen Homeyer </a:t>
            </a:r>
            <a:r>
              <a:rPr lang="en-US" sz="24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khomeyer@revere.org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Justine Rooney </a:t>
            </a:r>
            <a:r>
              <a:rPr lang="en-US" sz="24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Jrooney@woodsholegroup.com</a:t>
            </a:r>
            <a:endParaRPr lang="en-US" sz="2400" dirty="0">
              <a:solidFill>
                <a:schemeClr val="accent6"/>
              </a:solidFill>
            </a:endParaRPr>
          </a:p>
          <a:p>
            <a:endParaRPr lang="en-US" sz="12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62FA4BC-3906-8BC0-48FE-000BAA0FD7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b="6358"/>
          <a:stretch>
            <a:fillRect/>
          </a:stretch>
        </p:blipFill>
        <p:spPr bwMode="auto">
          <a:custGeom>
            <a:avLst/>
            <a:gdLst>
              <a:gd name="connsiteX0" fmla="*/ 0 w 5893137"/>
              <a:gd name="connsiteY0" fmla="*/ 0 h 6857999"/>
              <a:gd name="connsiteX1" fmla="*/ 4856380 w 5893137"/>
              <a:gd name="connsiteY1" fmla="*/ 0 h 6857999"/>
              <a:gd name="connsiteX2" fmla="*/ 4856380 w 5893137"/>
              <a:gd name="connsiteY2" fmla="*/ 1969611 h 6857999"/>
              <a:gd name="connsiteX3" fmla="*/ 4897270 w 5893137"/>
              <a:gd name="connsiteY3" fmla="*/ 2002970 h 6857999"/>
              <a:gd name="connsiteX4" fmla="*/ 5893137 w 5893137"/>
              <a:gd name="connsiteY4" fmla="*/ 2002970 h 6857999"/>
              <a:gd name="connsiteX5" fmla="*/ 5893137 w 5893137"/>
              <a:gd name="connsiteY5" fmla="*/ 6857999 h 6857999"/>
              <a:gd name="connsiteX6" fmla="*/ 0 w 5893137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3137" h="6857999">
                <a:moveTo>
                  <a:pt x="0" y="0"/>
                </a:moveTo>
                <a:lnTo>
                  <a:pt x="4856380" y="0"/>
                </a:lnTo>
                <a:lnTo>
                  <a:pt x="4856380" y="1969611"/>
                </a:lnTo>
                <a:cubicBezTo>
                  <a:pt x="4856380" y="1988035"/>
                  <a:pt x="4874687" y="2002970"/>
                  <a:pt x="4897270" y="2002970"/>
                </a:cubicBezTo>
                <a:lnTo>
                  <a:pt x="5893137" y="2002970"/>
                </a:lnTo>
                <a:lnTo>
                  <a:pt x="5893137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  <a:effectLst/>
        </p:spPr>
      </p:pic>
    </p:spTree>
    <p:extLst>
      <p:ext uri="{BB962C8B-B14F-4D97-AF65-F5344CB8AC3E}">
        <p14:creationId xmlns:p14="http://schemas.microsoft.com/office/powerpoint/2010/main" val="29456168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3">
      <a:dk1>
        <a:sysClr val="windowText" lastClr="000000"/>
      </a:dk1>
      <a:lt1>
        <a:sysClr val="window" lastClr="FFFFFF"/>
      </a:lt1>
      <a:dk2>
        <a:srgbClr val="F02D42"/>
      </a:dk2>
      <a:lt2>
        <a:srgbClr val="FFFFFF"/>
      </a:lt2>
      <a:accent1>
        <a:srgbClr val="29AEA3"/>
      </a:accent1>
      <a:accent2>
        <a:srgbClr val="0C71A8"/>
      </a:accent2>
      <a:accent3>
        <a:srgbClr val="39CC96"/>
      </a:accent3>
      <a:accent4>
        <a:srgbClr val="1087C9"/>
      </a:accent4>
      <a:accent5>
        <a:srgbClr val="A2CD3A"/>
      </a:accent5>
      <a:accent6>
        <a:srgbClr val="575757"/>
      </a:accent6>
      <a:hlink>
        <a:srgbClr val="FFFFFF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B40D578BE394FA86D13378E251975" ma:contentTypeVersion="13" ma:contentTypeDescription="Create a new document." ma:contentTypeScope="" ma:versionID="287fc12a6926f0089610c47642cd8163">
  <xsd:schema xmlns:xsd="http://www.w3.org/2001/XMLSchema" xmlns:xs="http://www.w3.org/2001/XMLSchema" xmlns:p="http://schemas.microsoft.com/office/2006/metadata/properties" xmlns:ns3="74b108d2-bcfb-4c26-9914-e48d6d9bb1a0" xmlns:ns4="2b383511-ebb8-4875-ad3d-ccbb1632decb" targetNamespace="http://schemas.microsoft.com/office/2006/metadata/properties" ma:root="true" ma:fieldsID="ca025d9e7507d002434add319710beaf" ns3:_="" ns4:_="">
    <xsd:import namespace="74b108d2-bcfb-4c26-9914-e48d6d9bb1a0"/>
    <xsd:import namespace="2b383511-ebb8-4875-ad3d-ccbb1632de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108d2-bcfb-4c26-9914-e48d6d9bb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83511-ebb8-4875-ad3d-ccbb1632de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A41A9B-5657-44EB-9047-5CA793E81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9C80C6-DDEF-4053-9688-ACA0A3F8F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b108d2-bcfb-4c26-9914-e48d6d9bb1a0"/>
    <ds:schemaRef ds:uri="2b383511-ebb8-4875-ad3d-ccbb1632d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97B657-9D82-427D-85CA-9956AF71E5DD}">
  <ds:schemaRefs>
    <ds:schemaRef ds:uri="http://purl.org/dc/terms/"/>
    <ds:schemaRef ds:uri="http://schemas.microsoft.com/office/2006/documentManagement/types"/>
    <ds:schemaRef ds:uri="74b108d2-bcfb-4c26-9914-e48d6d9bb1a0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b383511-ebb8-4875-ad3d-ccbb1632decb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17480</TotalTime>
  <Words>342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Avenir LT Std 65 Medium</vt:lpstr>
      <vt:lpstr>Calibri</vt:lpstr>
      <vt:lpstr>Franklin Gothic Book</vt:lpstr>
      <vt:lpstr>Thème Office</vt:lpstr>
      <vt:lpstr>PowerPoint Presentation</vt:lpstr>
      <vt:lpstr>What Led to This Work</vt:lpstr>
      <vt:lpstr>Primary Types of Flooding</vt:lpstr>
      <vt:lpstr>PowerPoint Presentation</vt:lpstr>
      <vt:lpstr>Monitoring Flooding in Real Time</vt:lpstr>
      <vt:lpstr>How the Sensors Will Help Us </vt:lpstr>
      <vt:lpstr>Types of Sensors We’ve Installed </vt:lpstr>
      <vt:lpstr>Come See Us to Learn How to Sign Up for Text Alerts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 Burgunder</dc:creator>
  <cp:lastModifiedBy>Laux Linnea</cp:lastModifiedBy>
  <cp:revision>121</cp:revision>
  <dcterms:created xsi:type="dcterms:W3CDTF">2021-01-25T13:56:36Z</dcterms:created>
  <dcterms:modified xsi:type="dcterms:W3CDTF">2026-04-02T19:04:57Z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0x010100522B40D578BE394FA86D13378E251975</vt:lpwstr>
  </property>
</Properties>
</file>