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2"/>
  </p:notesMasterIdLst>
  <p:sldIdLst>
    <p:sldId id="257" r:id="rId3"/>
    <p:sldId id="274" r:id="rId4"/>
    <p:sldId id="304" r:id="rId5"/>
    <p:sldId id="308" r:id="rId6"/>
    <p:sldId id="357" r:id="rId7"/>
    <p:sldId id="354" r:id="rId8"/>
    <p:sldId id="358" r:id="rId9"/>
    <p:sldId id="359" r:id="rId10"/>
    <p:sldId id="32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582667-6102-27E7-ED8E-01A166EB4B6B}" name="Guest User" initials="GU" userId="Guest User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73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5A721B-DB41-4472-AB5B-5CB011197A8D}" v="1" dt="2026-04-10T12:40:04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3.svg"/><Relationship Id="rId7" Type="http://schemas.openxmlformats.org/officeDocument/2006/relationships/image" Target="../media/image16.svg"/><Relationship Id="rId2" Type="http://schemas.openxmlformats.org/officeDocument/2006/relationships/image" Target="../media/image12.jpeg"/><Relationship Id="rId1" Type="http://schemas.openxmlformats.org/officeDocument/2006/relationships/image" Target="../media/image11.svg"/><Relationship Id="rId6" Type="http://schemas.openxmlformats.org/officeDocument/2006/relationships/hyperlink" Target="https://onthesamepageelt.wordpress.com/2016/10/26/checking-understanding-and-the-power-of-choice/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svg"/><Relationship Id="rId9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3.svg"/><Relationship Id="rId7" Type="http://schemas.openxmlformats.org/officeDocument/2006/relationships/image" Target="../media/image16.svg"/><Relationship Id="rId2" Type="http://schemas.openxmlformats.org/officeDocument/2006/relationships/image" Target="../media/image12.jpeg"/><Relationship Id="rId1" Type="http://schemas.openxmlformats.org/officeDocument/2006/relationships/image" Target="../media/image11.svg"/><Relationship Id="rId6" Type="http://schemas.openxmlformats.org/officeDocument/2006/relationships/hyperlink" Target="https://onthesamepageelt.wordpress.com/2016/10/26/checking-understanding-and-the-power-of-choice/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svg"/><Relationship Id="rId9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17CF1-2590-46EC-AA2A-367FC713A98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11380210-035D-415C-B63B-F57C954EB8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360-foot x 220-foot (79,200 square foot) multi-purpose grass athletic field </a:t>
          </a:r>
          <a:endParaRPr lang="en-US" dirty="0"/>
        </a:p>
      </dgm:t>
    </dgm:pt>
    <dgm:pt modelId="{FFE4B6CD-F9FE-4ED4-9528-F1F4F73BC289}" type="parTrans" cxnId="{50544B5D-BCAD-46F1-A8B0-EC9DDCCC0FDD}">
      <dgm:prSet/>
      <dgm:spPr/>
      <dgm:t>
        <a:bodyPr/>
        <a:lstStyle/>
        <a:p>
          <a:endParaRPr lang="en-US"/>
        </a:p>
      </dgm:t>
    </dgm:pt>
    <dgm:pt modelId="{6AC651EE-BB70-4278-8A70-D3797A0D8A2B}" type="sibTrans" cxnId="{50544B5D-BCAD-46F1-A8B0-EC9DDCCC0F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1B2CB7C-7C87-4B69-A3E6-1049CA3AC4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4-foot-tall chain-linked fence will be installed around the shoreline side of the field  </a:t>
          </a:r>
          <a:endParaRPr lang="en-US" dirty="0"/>
        </a:p>
      </dgm:t>
    </dgm:pt>
    <dgm:pt modelId="{925A7A5F-9D35-4819-98AF-493C135322C0}" type="parTrans" cxnId="{F5770E2C-24FF-4FB7-B80A-79FCCB45DB90}">
      <dgm:prSet/>
      <dgm:spPr/>
      <dgm:t>
        <a:bodyPr/>
        <a:lstStyle/>
        <a:p>
          <a:endParaRPr lang="en-US"/>
        </a:p>
      </dgm:t>
    </dgm:pt>
    <dgm:pt modelId="{E6BFE0EE-C38E-49CE-B19C-65F5B6331D1C}" type="sibTrans" cxnId="{F5770E2C-24FF-4FB7-B80A-79FCCB45DB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450FAA4-0410-4942-BE8A-9B87812823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Existing paved walking paths will be updated  </a:t>
          </a:r>
          <a:endParaRPr lang="en-US" dirty="0"/>
        </a:p>
      </dgm:t>
    </dgm:pt>
    <dgm:pt modelId="{DA0AB15A-7AED-4AC5-8152-05E9DD4C8E9F}" type="parTrans" cxnId="{DA4ABF1F-8F0C-4138-9D9E-6C07C34EE3B6}">
      <dgm:prSet/>
      <dgm:spPr/>
      <dgm:t>
        <a:bodyPr/>
        <a:lstStyle/>
        <a:p>
          <a:endParaRPr lang="en-US"/>
        </a:p>
      </dgm:t>
    </dgm:pt>
    <dgm:pt modelId="{7922105A-88EF-439D-9F54-41A417E774A0}" type="sibTrans" cxnId="{DA4ABF1F-8F0C-4138-9D9E-6C07C34EE3B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B6E8FAE-68A8-4640-B8A7-8F1BD59CEC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existing four tennis courts will be removed and replaced with two stacked tennis courts  </a:t>
          </a:r>
          <a:endParaRPr lang="en-US" dirty="0"/>
        </a:p>
      </dgm:t>
    </dgm:pt>
    <dgm:pt modelId="{0A736E9B-78E8-4411-9A90-438F6904D7D7}" type="parTrans" cxnId="{57775128-D4C3-452A-91FA-23124A84CD52}">
      <dgm:prSet/>
      <dgm:spPr/>
      <dgm:t>
        <a:bodyPr/>
        <a:lstStyle/>
        <a:p>
          <a:endParaRPr lang="en-US"/>
        </a:p>
      </dgm:t>
    </dgm:pt>
    <dgm:pt modelId="{EFF76858-DC69-4DEA-9544-FC96D6929330}" type="sibTrans" cxnId="{57775128-D4C3-452A-91FA-23124A84CD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1F38A1F-15F3-4767-90FF-010B88F12E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Two, three (3) tiered metal bleachers will be installed  </a:t>
          </a:r>
          <a:endParaRPr lang="en-US" dirty="0"/>
        </a:p>
      </dgm:t>
    </dgm:pt>
    <dgm:pt modelId="{5977C076-6609-4786-96A6-9866A8F0E1FA}" type="parTrans" cxnId="{2CEF6CDA-886D-4F73-BCFB-687F400D105E}">
      <dgm:prSet/>
      <dgm:spPr/>
      <dgm:t>
        <a:bodyPr/>
        <a:lstStyle/>
        <a:p>
          <a:endParaRPr lang="en-US"/>
        </a:p>
      </dgm:t>
    </dgm:pt>
    <dgm:pt modelId="{4FB0E480-82C3-4FCD-BE3D-2F81975269E8}" type="sibTrans" cxnId="{2CEF6CDA-886D-4F73-BCFB-687F400D105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7BB177-4628-41EA-A43E-6D3EB4E502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High mast lighting will be installed around the perimeter of the multipurpose field  </a:t>
          </a:r>
        </a:p>
      </dgm:t>
    </dgm:pt>
    <dgm:pt modelId="{202A06D8-7640-4ED6-853F-46B9312B05CB}" type="parTrans" cxnId="{7B4B75D4-FDA7-47ED-AC7D-847A324ECCE8}">
      <dgm:prSet/>
      <dgm:spPr/>
      <dgm:t>
        <a:bodyPr/>
        <a:lstStyle/>
        <a:p>
          <a:endParaRPr lang="en-US"/>
        </a:p>
      </dgm:t>
    </dgm:pt>
    <dgm:pt modelId="{1A3B6FF9-9D49-42BD-819E-E035D96741AC}" type="sibTrans" cxnId="{7B4B75D4-FDA7-47ED-AC7D-847A324ECCE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D64A0C6-6FD9-4724-9952-0CC9E54EE6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Existing features to remain in place include the basketball court, playground, practice golf area, and paved parking lot. </a:t>
          </a:r>
        </a:p>
      </dgm:t>
    </dgm:pt>
    <dgm:pt modelId="{3CDAB11C-051F-4599-98F1-DD83F7A9B1C8}" type="parTrans" cxnId="{35BA2ED9-B6A0-427F-8531-6DCC1C826712}">
      <dgm:prSet/>
      <dgm:spPr/>
      <dgm:t>
        <a:bodyPr/>
        <a:lstStyle/>
        <a:p>
          <a:endParaRPr lang="en-US"/>
        </a:p>
      </dgm:t>
    </dgm:pt>
    <dgm:pt modelId="{AA4F0841-581E-4352-B792-44E8057F9E74}" type="sibTrans" cxnId="{35BA2ED9-B6A0-427F-8531-6DCC1C82671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98C0A44-8B08-4AF8-9EB5-5DA2248960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Pickleball Courts will be installed adjacent to the relocated community gardens</a:t>
          </a:r>
          <a:endParaRPr lang="en-US" dirty="0"/>
        </a:p>
      </dgm:t>
    </dgm:pt>
    <dgm:pt modelId="{0E0CA74E-884D-4EA0-8F42-FD4FDE06AFA8}" type="parTrans" cxnId="{9D59DDCC-667E-4C41-BE8D-A7762D8AAB98}">
      <dgm:prSet/>
      <dgm:spPr/>
      <dgm:t>
        <a:bodyPr/>
        <a:lstStyle/>
        <a:p>
          <a:endParaRPr lang="en-US"/>
        </a:p>
      </dgm:t>
    </dgm:pt>
    <dgm:pt modelId="{903059DF-4EA3-47F5-BA1E-AE79BB297DC2}" type="sibTrans" cxnId="{9D59DDCC-667E-4C41-BE8D-A7762D8AAB9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57C1709-7D6C-4296-9130-9EA9404787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Existing Memorial Benches will be relocated within the Park</a:t>
          </a:r>
          <a:endParaRPr lang="en-US" dirty="0"/>
        </a:p>
      </dgm:t>
    </dgm:pt>
    <dgm:pt modelId="{89C0A39A-2280-438A-ABCB-CE89622A8E3A}" type="parTrans" cxnId="{2376A887-3872-4409-A367-0F69BDA9A652}">
      <dgm:prSet/>
      <dgm:spPr/>
      <dgm:t>
        <a:bodyPr/>
        <a:lstStyle/>
        <a:p>
          <a:endParaRPr lang="en-US"/>
        </a:p>
      </dgm:t>
    </dgm:pt>
    <dgm:pt modelId="{02399596-0141-4F3D-97EF-1D18887703BF}" type="sibTrans" cxnId="{2376A887-3872-4409-A367-0F69BDA9A652}">
      <dgm:prSet/>
      <dgm:spPr/>
      <dgm:t>
        <a:bodyPr/>
        <a:lstStyle/>
        <a:p>
          <a:endParaRPr lang="en-US"/>
        </a:p>
      </dgm:t>
    </dgm:pt>
    <dgm:pt modelId="{517B007F-0AB8-48CC-84A3-A2F462EF823D}" type="pres">
      <dgm:prSet presAssocID="{F3417CF1-2590-46EC-AA2A-367FC713A987}" presName="root" presStyleCnt="0">
        <dgm:presLayoutVars>
          <dgm:dir/>
          <dgm:resizeHandles val="exact"/>
        </dgm:presLayoutVars>
      </dgm:prSet>
      <dgm:spPr/>
    </dgm:pt>
    <dgm:pt modelId="{BF3A1216-50FB-41FC-81B6-67A19F1C3A16}" type="pres">
      <dgm:prSet presAssocID="{F3417CF1-2590-46EC-AA2A-367FC713A987}" presName="container" presStyleCnt="0">
        <dgm:presLayoutVars>
          <dgm:dir/>
          <dgm:resizeHandles val="exact"/>
        </dgm:presLayoutVars>
      </dgm:prSet>
      <dgm:spPr/>
    </dgm:pt>
    <dgm:pt modelId="{B706A1C0-923B-4D79-9C87-6F33891CA495}" type="pres">
      <dgm:prSet presAssocID="{11380210-035D-415C-B63B-F57C954EB8DE}" presName="compNode" presStyleCnt="0"/>
      <dgm:spPr/>
    </dgm:pt>
    <dgm:pt modelId="{92BA7486-AC0D-47F0-8E75-391101E6788D}" type="pres">
      <dgm:prSet presAssocID="{11380210-035D-415C-B63B-F57C954EB8DE}" presName="iconBgRect" presStyleLbl="bgShp" presStyleIdx="0" presStyleCnt="9"/>
      <dgm:spPr/>
    </dgm:pt>
    <dgm:pt modelId="{55181433-90B7-4BC6-B894-576939FCF7FF}" type="pres">
      <dgm:prSet presAssocID="{11380210-035D-415C-B63B-F57C954EB8DE}" presName="iconRect" presStyleLbl="node1" presStyleIdx="0" presStyleCnt="9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D83D6BD3-F306-4EB7-8A42-4B7275C0E1D8}" type="pres">
      <dgm:prSet presAssocID="{11380210-035D-415C-B63B-F57C954EB8DE}" presName="spaceRect" presStyleCnt="0"/>
      <dgm:spPr/>
    </dgm:pt>
    <dgm:pt modelId="{66C4C133-DABA-4F55-8AEC-8720C14ACCBD}" type="pres">
      <dgm:prSet presAssocID="{11380210-035D-415C-B63B-F57C954EB8DE}" presName="textRect" presStyleLbl="revTx" presStyleIdx="0" presStyleCnt="9">
        <dgm:presLayoutVars>
          <dgm:chMax val="1"/>
          <dgm:chPref val="1"/>
        </dgm:presLayoutVars>
      </dgm:prSet>
      <dgm:spPr/>
    </dgm:pt>
    <dgm:pt modelId="{7A898945-ACD7-4B04-B62A-DD6A552BA9F6}" type="pres">
      <dgm:prSet presAssocID="{6AC651EE-BB70-4278-8A70-D3797A0D8A2B}" presName="sibTrans" presStyleLbl="sibTrans2D1" presStyleIdx="0" presStyleCnt="0"/>
      <dgm:spPr/>
    </dgm:pt>
    <dgm:pt modelId="{70AFF52B-1FB9-4765-A7BF-173F5E6A4C0C}" type="pres">
      <dgm:prSet presAssocID="{11B2CB7C-7C87-4B69-A3E6-1049CA3AC453}" presName="compNode" presStyleCnt="0"/>
      <dgm:spPr/>
    </dgm:pt>
    <dgm:pt modelId="{72BB0D55-7477-44DA-AF08-019202B62AF2}" type="pres">
      <dgm:prSet presAssocID="{11B2CB7C-7C87-4B69-A3E6-1049CA3AC453}" presName="iconBgRect" presStyleLbl="bgShp" presStyleIdx="1" presStyleCnt="9"/>
      <dgm:spPr/>
    </dgm:pt>
    <dgm:pt modelId="{C8B65C8D-6DC2-48B2-94D8-629126B9A98F}" type="pres">
      <dgm:prSet presAssocID="{11B2CB7C-7C87-4B69-A3E6-1049CA3AC453}" presName="iconRect" presStyleLbl="node1" presStyleIdx="1" presStyleCnt="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cken wire close-up"/>
        </a:ext>
      </dgm:extLst>
    </dgm:pt>
    <dgm:pt modelId="{9888BABC-830A-436A-BCD1-EFDD8C5A779E}" type="pres">
      <dgm:prSet presAssocID="{11B2CB7C-7C87-4B69-A3E6-1049CA3AC453}" presName="spaceRect" presStyleCnt="0"/>
      <dgm:spPr/>
    </dgm:pt>
    <dgm:pt modelId="{DD40EEF3-880E-4686-9C9A-A44E94225817}" type="pres">
      <dgm:prSet presAssocID="{11B2CB7C-7C87-4B69-A3E6-1049CA3AC453}" presName="textRect" presStyleLbl="revTx" presStyleIdx="1" presStyleCnt="9">
        <dgm:presLayoutVars>
          <dgm:chMax val="1"/>
          <dgm:chPref val="1"/>
        </dgm:presLayoutVars>
      </dgm:prSet>
      <dgm:spPr/>
    </dgm:pt>
    <dgm:pt modelId="{0FF8588E-2B1E-43F7-B6AA-BF8A0B70929C}" type="pres">
      <dgm:prSet presAssocID="{E6BFE0EE-C38E-49CE-B19C-65F5B6331D1C}" presName="sibTrans" presStyleLbl="sibTrans2D1" presStyleIdx="0" presStyleCnt="0"/>
      <dgm:spPr/>
    </dgm:pt>
    <dgm:pt modelId="{DE4FFAFC-DFAC-413B-B4DC-25CAE25AB46B}" type="pres">
      <dgm:prSet presAssocID="{D450FAA4-0410-4942-BE8A-9B87812823B0}" presName="compNode" presStyleCnt="0"/>
      <dgm:spPr/>
    </dgm:pt>
    <dgm:pt modelId="{B06EC3F1-0E62-4AAD-9CAB-AE2105A4729C}" type="pres">
      <dgm:prSet presAssocID="{D450FAA4-0410-4942-BE8A-9B87812823B0}" presName="iconBgRect" presStyleLbl="bgShp" presStyleIdx="2" presStyleCnt="9"/>
      <dgm:spPr/>
    </dgm:pt>
    <dgm:pt modelId="{BA3A12D1-5EF2-421F-9FD5-54C8623BCC0D}" type="pres">
      <dgm:prSet presAssocID="{D450FAA4-0410-4942-BE8A-9B87812823B0}" presName="iconRect" presStyleLbl="node1" presStyleIdx="2" presStyleCnt="9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FBAFF411-E836-4E10-8946-549D96D3E019}" type="pres">
      <dgm:prSet presAssocID="{D450FAA4-0410-4942-BE8A-9B87812823B0}" presName="spaceRect" presStyleCnt="0"/>
      <dgm:spPr/>
    </dgm:pt>
    <dgm:pt modelId="{7F661539-8B82-4B5D-930E-37FC24413A19}" type="pres">
      <dgm:prSet presAssocID="{D450FAA4-0410-4942-BE8A-9B87812823B0}" presName="textRect" presStyleLbl="revTx" presStyleIdx="2" presStyleCnt="9">
        <dgm:presLayoutVars>
          <dgm:chMax val="1"/>
          <dgm:chPref val="1"/>
        </dgm:presLayoutVars>
      </dgm:prSet>
      <dgm:spPr/>
    </dgm:pt>
    <dgm:pt modelId="{E7FEBFAE-AD92-4C08-9A84-0765B44A9D6A}" type="pres">
      <dgm:prSet presAssocID="{7922105A-88EF-439D-9F54-41A417E774A0}" presName="sibTrans" presStyleLbl="sibTrans2D1" presStyleIdx="0" presStyleCnt="0"/>
      <dgm:spPr/>
    </dgm:pt>
    <dgm:pt modelId="{3A3608F6-F890-4839-ADB5-6588467FD7D1}" type="pres">
      <dgm:prSet presAssocID="{9B6E8FAE-68A8-4640-B8A7-8F1BD59CEC4E}" presName="compNode" presStyleCnt="0"/>
      <dgm:spPr/>
    </dgm:pt>
    <dgm:pt modelId="{EF97C243-3B2E-4ED8-9341-8BA741594EAB}" type="pres">
      <dgm:prSet presAssocID="{9B6E8FAE-68A8-4640-B8A7-8F1BD59CEC4E}" presName="iconBgRect" presStyleLbl="bgShp" presStyleIdx="3" presStyleCnt="9"/>
      <dgm:spPr/>
    </dgm:pt>
    <dgm:pt modelId="{8C8A92A8-57D4-4625-94FD-145150CCF072}" type="pres">
      <dgm:prSet presAssocID="{9B6E8FAE-68A8-4640-B8A7-8F1BD59CEC4E}" presName="iconRect" presStyleLbl="node1" presStyleIdx="3" presStyleCnt="9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nis racket and ball"/>
        </a:ext>
      </dgm:extLst>
    </dgm:pt>
    <dgm:pt modelId="{014965A3-1BB7-4F29-A3B4-236CA668339D}" type="pres">
      <dgm:prSet presAssocID="{9B6E8FAE-68A8-4640-B8A7-8F1BD59CEC4E}" presName="spaceRect" presStyleCnt="0"/>
      <dgm:spPr/>
    </dgm:pt>
    <dgm:pt modelId="{E71BCCDB-F90F-4A82-9D8B-634AECC40D51}" type="pres">
      <dgm:prSet presAssocID="{9B6E8FAE-68A8-4640-B8A7-8F1BD59CEC4E}" presName="textRect" presStyleLbl="revTx" presStyleIdx="3" presStyleCnt="9">
        <dgm:presLayoutVars>
          <dgm:chMax val="1"/>
          <dgm:chPref val="1"/>
        </dgm:presLayoutVars>
      </dgm:prSet>
      <dgm:spPr/>
    </dgm:pt>
    <dgm:pt modelId="{54956E10-D9EA-4CA7-8295-3DA0358B979E}" type="pres">
      <dgm:prSet presAssocID="{EFF76858-DC69-4DEA-9544-FC96D6929330}" presName="sibTrans" presStyleLbl="sibTrans2D1" presStyleIdx="0" presStyleCnt="0"/>
      <dgm:spPr/>
    </dgm:pt>
    <dgm:pt modelId="{40DBBFE3-4437-4644-A806-2949A0406D3B}" type="pres">
      <dgm:prSet presAssocID="{C1F38A1F-15F3-4767-90FF-010B88F12E92}" presName="compNode" presStyleCnt="0"/>
      <dgm:spPr/>
    </dgm:pt>
    <dgm:pt modelId="{C8EBEC01-486F-4F08-9327-F43B0A419BC8}" type="pres">
      <dgm:prSet presAssocID="{C1F38A1F-15F3-4767-90FF-010B88F12E92}" presName="iconBgRect" presStyleLbl="bgShp" presStyleIdx="4" presStyleCnt="9"/>
      <dgm:spPr/>
    </dgm:pt>
    <dgm:pt modelId="{CC64D663-8779-47ED-8815-826AD65A9856}" type="pres">
      <dgm:prSet presAssocID="{C1F38A1F-15F3-4767-90FF-010B88F12E92}" presName="iconRect" presStyleLbl="nod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714C890-6BCD-40CF-A398-D767083D2BED}" type="pres">
      <dgm:prSet presAssocID="{C1F38A1F-15F3-4767-90FF-010B88F12E92}" presName="spaceRect" presStyleCnt="0"/>
      <dgm:spPr/>
    </dgm:pt>
    <dgm:pt modelId="{8EDDDAC8-EE46-4588-8BAB-5023DFFA5175}" type="pres">
      <dgm:prSet presAssocID="{C1F38A1F-15F3-4767-90FF-010B88F12E92}" presName="textRect" presStyleLbl="revTx" presStyleIdx="4" presStyleCnt="9">
        <dgm:presLayoutVars>
          <dgm:chMax val="1"/>
          <dgm:chPref val="1"/>
        </dgm:presLayoutVars>
      </dgm:prSet>
      <dgm:spPr/>
    </dgm:pt>
    <dgm:pt modelId="{A6A3B747-80C9-4B68-B1FC-FDD4C6800A8A}" type="pres">
      <dgm:prSet presAssocID="{4FB0E480-82C3-4FCD-BE3D-2F81975269E8}" presName="sibTrans" presStyleLbl="sibTrans2D1" presStyleIdx="0" presStyleCnt="0"/>
      <dgm:spPr/>
    </dgm:pt>
    <dgm:pt modelId="{E25CEAA7-9266-42AB-B00A-65BD0CDB7C1E}" type="pres">
      <dgm:prSet presAssocID="{DF7BB177-4628-41EA-A43E-6D3EB4E50294}" presName="compNode" presStyleCnt="0"/>
      <dgm:spPr/>
    </dgm:pt>
    <dgm:pt modelId="{039A1266-4D15-4273-BC91-0E1AE9AF0211}" type="pres">
      <dgm:prSet presAssocID="{DF7BB177-4628-41EA-A43E-6D3EB4E50294}" presName="iconBgRect" presStyleLbl="bgShp" presStyleIdx="5" presStyleCnt="9"/>
      <dgm:spPr/>
    </dgm:pt>
    <dgm:pt modelId="{12754324-7FB6-45A7-A833-8331069E5695}" type="pres">
      <dgm:prSet presAssocID="{DF7BB177-4628-41EA-A43E-6D3EB4E50294}" presName="iconRect" presStyleLbl="node1" presStyleIdx="5" presStyleCnt="9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etlight"/>
        </a:ext>
      </dgm:extLst>
    </dgm:pt>
    <dgm:pt modelId="{63159EB5-02F6-43C0-BECF-4635A5046929}" type="pres">
      <dgm:prSet presAssocID="{DF7BB177-4628-41EA-A43E-6D3EB4E50294}" presName="spaceRect" presStyleCnt="0"/>
      <dgm:spPr/>
    </dgm:pt>
    <dgm:pt modelId="{DEDB4E63-25A2-41F0-8395-686B0D3A1D39}" type="pres">
      <dgm:prSet presAssocID="{DF7BB177-4628-41EA-A43E-6D3EB4E50294}" presName="textRect" presStyleLbl="revTx" presStyleIdx="5" presStyleCnt="9">
        <dgm:presLayoutVars>
          <dgm:chMax val="1"/>
          <dgm:chPref val="1"/>
        </dgm:presLayoutVars>
      </dgm:prSet>
      <dgm:spPr/>
    </dgm:pt>
    <dgm:pt modelId="{4F9A3C8A-6CCC-4ADC-B99C-7B7D376FB01B}" type="pres">
      <dgm:prSet presAssocID="{1A3B6FF9-9D49-42BD-819E-E035D96741AC}" presName="sibTrans" presStyleLbl="sibTrans2D1" presStyleIdx="0" presStyleCnt="0"/>
      <dgm:spPr/>
    </dgm:pt>
    <dgm:pt modelId="{A8022B96-7F67-4183-87B5-881004B02BA5}" type="pres">
      <dgm:prSet presAssocID="{7D64A0C6-6FD9-4724-9952-0CC9E54EE6B2}" presName="compNode" presStyleCnt="0"/>
      <dgm:spPr/>
    </dgm:pt>
    <dgm:pt modelId="{31250550-9E54-4AC4-97FF-59220F7B8AC6}" type="pres">
      <dgm:prSet presAssocID="{7D64A0C6-6FD9-4724-9952-0CC9E54EE6B2}" presName="iconBgRect" presStyleLbl="bgShp" presStyleIdx="6" presStyleCnt="9"/>
      <dgm:spPr/>
    </dgm:pt>
    <dgm:pt modelId="{3121BE18-93B0-4073-A634-323D5211BD5B}" type="pres">
      <dgm:prSet presAssocID="{7D64A0C6-6FD9-4724-9952-0CC9E54EE6B2}" presName="iconRect" presStyleLbl="node1" presStyleIdx="6" presStyleCnt="9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f"/>
        </a:ext>
      </dgm:extLst>
    </dgm:pt>
    <dgm:pt modelId="{9619A73D-0F97-4F7D-B006-312DFA791ED7}" type="pres">
      <dgm:prSet presAssocID="{7D64A0C6-6FD9-4724-9952-0CC9E54EE6B2}" presName="spaceRect" presStyleCnt="0"/>
      <dgm:spPr/>
    </dgm:pt>
    <dgm:pt modelId="{BC81CACF-93FF-49A4-AA95-39FFADB344F0}" type="pres">
      <dgm:prSet presAssocID="{7D64A0C6-6FD9-4724-9952-0CC9E54EE6B2}" presName="textRect" presStyleLbl="revTx" presStyleIdx="6" presStyleCnt="9">
        <dgm:presLayoutVars>
          <dgm:chMax val="1"/>
          <dgm:chPref val="1"/>
        </dgm:presLayoutVars>
      </dgm:prSet>
      <dgm:spPr/>
    </dgm:pt>
    <dgm:pt modelId="{AB0EB31A-D0FD-40CC-B2D2-FD6AC7326BED}" type="pres">
      <dgm:prSet presAssocID="{AA4F0841-581E-4352-B792-44E8057F9E74}" presName="sibTrans" presStyleLbl="sibTrans2D1" presStyleIdx="0" presStyleCnt="0"/>
      <dgm:spPr/>
    </dgm:pt>
    <dgm:pt modelId="{A4D4D369-CC97-42AD-A6EB-5657EE887462}" type="pres">
      <dgm:prSet presAssocID="{A98C0A44-8B08-4AF8-9EB5-5DA22489608F}" presName="compNode" presStyleCnt="0"/>
      <dgm:spPr/>
    </dgm:pt>
    <dgm:pt modelId="{78AD7B26-FAA4-4AE0-988F-91ADA5B3F2C0}" type="pres">
      <dgm:prSet presAssocID="{A98C0A44-8B08-4AF8-9EB5-5DA22489608F}" presName="iconBgRect" presStyleLbl="bgShp" presStyleIdx="7" presStyleCnt="9"/>
      <dgm:spPr/>
    </dgm:pt>
    <dgm:pt modelId="{5C4D1FA8-F20C-48B4-BE43-76BB198022AE}" type="pres">
      <dgm:prSet presAssocID="{A98C0A44-8B08-4AF8-9EB5-5DA22489608F}" presName="iconRect" presStyleLbl="node1" presStyleIdx="7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ckleball racket and ball"/>
        </a:ext>
      </dgm:extLst>
    </dgm:pt>
    <dgm:pt modelId="{1E506B02-3240-4E77-B5C5-5620F231E423}" type="pres">
      <dgm:prSet presAssocID="{A98C0A44-8B08-4AF8-9EB5-5DA22489608F}" presName="spaceRect" presStyleCnt="0"/>
      <dgm:spPr/>
    </dgm:pt>
    <dgm:pt modelId="{527C6F0E-0067-49B9-8B07-01B044DF0E61}" type="pres">
      <dgm:prSet presAssocID="{A98C0A44-8B08-4AF8-9EB5-5DA22489608F}" presName="textRect" presStyleLbl="revTx" presStyleIdx="7" presStyleCnt="9">
        <dgm:presLayoutVars>
          <dgm:chMax val="1"/>
          <dgm:chPref val="1"/>
        </dgm:presLayoutVars>
      </dgm:prSet>
      <dgm:spPr/>
    </dgm:pt>
    <dgm:pt modelId="{2E41A270-40D8-47E8-BFDB-AA381E1BACBE}" type="pres">
      <dgm:prSet presAssocID="{903059DF-4EA3-47F5-BA1E-AE79BB297DC2}" presName="sibTrans" presStyleLbl="sibTrans2D1" presStyleIdx="0" presStyleCnt="0"/>
      <dgm:spPr/>
    </dgm:pt>
    <dgm:pt modelId="{0A4F32E0-EA88-4862-8EE5-EED040A9B4E7}" type="pres">
      <dgm:prSet presAssocID="{357C1709-7D6C-4296-9130-9EA940478722}" presName="compNode" presStyleCnt="0"/>
      <dgm:spPr/>
    </dgm:pt>
    <dgm:pt modelId="{7326B43D-A7CA-488C-8F5E-1866AB1CB17C}" type="pres">
      <dgm:prSet presAssocID="{357C1709-7D6C-4296-9130-9EA940478722}" presName="iconBgRect" presStyleLbl="bgShp" presStyleIdx="8" presStyleCnt="9"/>
      <dgm:spPr/>
    </dgm:pt>
    <dgm:pt modelId="{69ADEF55-0CF0-4A69-8D52-198EB9ADCCDA}" type="pres">
      <dgm:prSet presAssocID="{357C1709-7D6C-4296-9130-9EA940478722}" presName="iconRect" presStyleLbl="node1" presStyleIdx="8" presStyleCnt="9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5FB26A7-FBFA-4B53-A9D5-E4CA3B85A50D}" type="pres">
      <dgm:prSet presAssocID="{357C1709-7D6C-4296-9130-9EA940478722}" presName="spaceRect" presStyleCnt="0"/>
      <dgm:spPr/>
    </dgm:pt>
    <dgm:pt modelId="{B293529A-860E-437C-9A3C-9727C680A873}" type="pres">
      <dgm:prSet presAssocID="{357C1709-7D6C-4296-9130-9EA940478722}" presName="textRect" presStyleLbl="revTx" presStyleIdx="8" presStyleCnt="9">
        <dgm:presLayoutVars>
          <dgm:chMax val="1"/>
          <dgm:chPref val="1"/>
        </dgm:presLayoutVars>
      </dgm:prSet>
      <dgm:spPr/>
    </dgm:pt>
  </dgm:ptLst>
  <dgm:cxnLst>
    <dgm:cxn modelId="{38C3CA07-5D29-492F-A5CF-809A34AF4558}" type="presOf" srcId="{C1F38A1F-15F3-4767-90FF-010B88F12E92}" destId="{8EDDDAC8-EE46-4588-8BAB-5023DFFA5175}" srcOrd="0" destOrd="0" presId="urn:microsoft.com/office/officeart/2018/2/layout/IconCircleList"/>
    <dgm:cxn modelId="{C987421C-0657-46BF-8163-F1D496E8C531}" type="presOf" srcId="{903059DF-4EA3-47F5-BA1E-AE79BB297DC2}" destId="{2E41A270-40D8-47E8-BFDB-AA381E1BACBE}" srcOrd="0" destOrd="0" presId="urn:microsoft.com/office/officeart/2018/2/layout/IconCircleList"/>
    <dgm:cxn modelId="{DA4ABF1F-8F0C-4138-9D9E-6C07C34EE3B6}" srcId="{F3417CF1-2590-46EC-AA2A-367FC713A987}" destId="{D450FAA4-0410-4942-BE8A-9B87812823B0}" srcOrd="2" destOrd="0" parTransId="{DA0AB15A-7AED-4AC5-8152-05E9DD4C8E9F}" sibTransId="{7922105A-88EF-439D-9F54-41A417E774A0}"/>
    <dgm:cxn modelId="{91A12224-0F61-442C-9BFC-8DBA0AFE29A7}" type="presOf" srcId="{11380210-035D-415C-B63B-F57C954EB8DE}" destId="{66C4C133-DABA-4F55-8AEC-8720C14ACCBD}" srcOrd="0" destOrd="0" presId="urn:microsoft.com/office/officeart/2018/2/layout/IconCircleList"/>
    <dgm:cxn modelId="{5C92F324-2F84-4DFA-846A-9EC5961F59CC}" type="presOf" srcId="{1A3B6FF9-9D49-42BD-819E-E035D96741AC}" destId="{4F9A3C8A-6CCC-4ADC-B99C-7B7D376FB01B}" srcOrd="0" destOrd="0" presId="urn:microsoft.com/office/officeart/2018/2/layout/IconCircleList"/>
    <dgm:cxn modelId="{57775128-D4C3-452A-91FA-23124A84CD52}" srcId="{F3417CF1-2590-46EC-AA2A-367FC713A987}" destId="{9B6E8FAE-68A8-4640-B8A7-8F1BD59CEC4E}" srcOrd="3" destOrd="0" parTransId="{0A736E9B-78E8-4411-9A90-438F6904D7D7}" sibTransId="{EFF76858-DC69-4DEA-9544-FC96D6929330}"/>
    <dgm:cxn modelId="{F5770E2C-24FF-4FB7-B80A-79FCCB45DB90}" srcId="{F3417CF1-2590-46EC-AA2A-367FC713A987}" destId="{11B2CB7C-7C87-4B69-A3E6-1049CA3AC453}" srcOrd="1" destOrd="0" parTransId="{925A7A5F-9D35-4819-98AF-493C135322C0}" sibTransId="{E6BFE0EE-C38E-49CE-B19C-65F5B6331D1C}"/>
    <dgm:cxn modelId="{50544B5D-BCAD-46F1-A8B0-EC9DDCCC0FDD}" srcId="{F3417CF1-2590-46EC-AA2A-367FC713A987}" destId="{11380210-035D-415C-B63B-F57C954EB8DE}" srcOrd="0" destOrd="0" parTransId="{FFE4B6CD-F9FE-4ED4-9528-F1F4F73BC289}" sibTransId="{6AC651EE-BB70-4278-8A70-D3797A0D8A2B}"/>
    <dgm:cxn modelId="{C9C48E5D-BE83-41D4-8398-AF8B232216B7}" type="presOf" srcId="{DF7BB177-4628-41EA-A43E-6D3EB4E50294}" destId="{DEDB4E63-25A2-41F0-8395-686B0D3A1D39}" srcOrd="0" destOrd="0" presId="urn:microsoft.com/office/officeart/2018/2/layout/IconCircleList"/>
    <dgm:cxn modelId="{4DC82642-62A3-4EDA-8ED5-DDCB57B6D159}" type="presOf" srcId="{E6BFE0EE-C38E-49CE-B19C-65F5B6331D1C}" destId="{0FF8588E-2B1E-43F7-B6AA-BF8A0B70929C}" srcOrd="0" destOrd="0" presId="urn:microsoft.com/office/officeart/2018/2/layout/IconCircleList"/>
    <dgm:cxn modelId="{42DA6451-22DA-4052-9FAF-325254F3025A}" type="presOf" srcId="{D450FAA4-0410-4942-BE8A-9B87812823B0}" destId="{7F661539-8B82-4B5D-930E-37FC24413A19}" srcOrd="0" destOrd="0" presId="urn:microsoft.com/office/officeart/2018/2/layout/IconCircleList"/>
    <dgm:cxn modelId="{20629554-F320-4EAB-868A-12F4EEEBF0B4}" type="presOf" srcId="{9B6E8FAE-68A8-4640-B8A7-8F1BD59CEC4E}" destId="{E71BCCDB-F90F-4A82-9D8B-634AECC40D51}" srcOrd="0" destOrd="0" presId="urn:microsoft.com/office/officeart/2018/2/layout/IconCircleList"/>
    <dgm:cxn modelId="{D6BDA955-E541-4B19-BBD6-5A175A1772A8}" type="presOf" srcId="{6AC651EE-BB70-4278-8A70-D3797A0D8A2B}" destId="{7A898945-ACD7-4B04-B62A-DD6A552BA9F6}" srcOrd="0" destOrd="0" presId="urn:microsoft.com/office/officeart/2018/2/layout/IconCircleList"/>
    <dgm:cxn modelId="{C6E4975A-8446-4517-9F60-B7F625B74053}" type="presOf" srcId="{7D64A0C6-6FD9-4724-9952-0CC9E54EE6B2}" destId="{BC81CACF-93FF-49A4-AA95-39FFADB344F0}" srcOrd="0" destOrd="0" presId="urn:microsoft.com/office/officeart/2018/2/layout/IconCircleList"/>
    <dgm:cxn modelId="{2C16A083-871D-40B7-8E6C-D07FCDD3DF3F}" type="presOf" srcId="{EFF76858-DC69-4DEA-9544-FC96D6929330}" destId="{54956E10-D9EA-4CA7-8295-3DA0358B979E}" srcOrd="0" destOrd="0" presId="urn:microsoft.com/office/officeart/2018/2/layout/IconCircleList"/>
    <dgm:cxn modelId="{2376A887-3872-4409-A367-0F69BDA9A652}" srcId="{F3417CF1-2590-46EC-AA2A-367FC713A987}" destId="{357C1709-7D6C-4296-9130-9EA940478722}" srcOrd="8" destOrd="0" parTransId="{89C0A39A-2280-438A-ABCB-CE89622A8E3A}" sibTransId="{02399596-0141-4F3D-97EF-1D18887703BF}"/>
    <dgm:cxn modelId="{7F776395-C13C-47D8-8CD8-ABD747057C77}" type="presOf" srcId="{4FB0E480-82C3-4FCD-BE3D-2F81975269E8}" destId="{A6A3B747-80C9-4B68-B1FC-FDD4C6800A8A}" srcOrd="0" destOrd="0" presId="urn:microsoft.com/office/officeart/2018/2/layout/IconCircleList"/>
    <dgm:cxn modelId="{9D59DDCC-667E-4C41-BE8D-A7762D8AAB98}" srcId="{F3417CF1-2590-46EC-AA2A-367FC713A987}" destId="{A98C0A44-8B08-4AF8-9EB5-5DA22489608F}" srcOrd="7" destOrd="0" parTransId="{0E0CA74E-884D-4EA0-8F42-FD4FDE06AFA8}" sibTransId="{903059DF-4EA3-47F5-BA1E-AE79BB297DC2}"/>
    <dgm:cxn modelId="{7B4B75D4-FDA7-47ED-AC7D-847A324ECCE8}" srcId="{F3417CF1-2590-46EC-AA2A-367FC713A987}" destId="{DF7BB177-4628-41EA-A43E-6D3EB4E50294}" srcOrd="5" destOrd="0" parTransId="{202A06D8-7640-4ED6-853F-46B9312B05CB}" sibTransId="{1A3B6FF9-9D49-42BD-819E-E035D96741AC}"/>
    <dgm:cxn modelId="{35BA2ED9-B6A0-427F-8531-6DCC1C826712}" srcId="{F3417CF1-2590-46EC-AA2A-367FC713A987}" destId="{7D64A0C6-6FD9-4724-9952-0CC9E54EE6B2}" srcOrd="6" destOrd="0" parTransId="{3CDAB11C-051F-4599-98F1-DD83F7A9B1C8}" sibTransId="{AA4F0841-581E-4352-B792-44E8057F9E74}"/>
    <dgm:cxn modelId="{2A4D67D9-7D67-457A-983D-8971BF45BA3B}" type="presOf" srcId="{11B2CB7C-7C87-4B69-A3E6-1049CA3AC453}" destId="{DD40EEF3-880E-4686-9C9A-A44E94225817}" srcOrd="0" destOrd="0" presId="urn:microsoft.com/office/officeart/2018/2/layout/IconCircleList"/>
    <dgm:cxn modelId="{2CEF6CDA-886D-4F73-BCFB-687F400D105E}" srcId="{F3417CF1-2590-46EC-AA2A-367FC713A987}" destId="{C1F38A1F-15F3-4767-90FF-010B88F12E92}" srcOrd="4" destOrd="0" parTransId="{5977C076-6609-4786-96A6-9866A8F0E1FA}" sibTransId="{4FB0E480-82C3-4FCD-BE3D-2F81975269E8}"/>
    <dgm:cxn modelId="{0A008ADD-5427-474E-AC69-C2B87F3B9516}" type="presOf" srcId="{AA4F0841-581E-4352-B792-44E8057F9E74}" destId="{AB0EB31A-D0FD-40CC-B2D2-FD6AC7326BED}" srcOrd="0" destOrd="0" presId="urn:microsoft.com/office/officeart/2018/2/layout/IconCircleList"/>
    <dgm:cxn modelId="{E1A47EE4-E6E3-48F6-9D98-7B9F45DD8D2A}" type="presOf" srcId="{F3417CF1-2590-46EC-AA2A-367FC713A987}" destId="{517B007F-0AB8-48CC-84A3-A2F462EF823D}" srcOrd="0" destOrd="0" presId="urn:microsoft.com/office/officeart/2018/2/layout/IconCircleList"/>
    <dgm:cxn modelId="{9963C6F0-89D3-4AE9-8BC8-AF4431D407CC}" type="presOf" srcId="{7922105A-88EF-439D-9F54-41A417E774A0}" destId="{E7FEBFAE-AD92-4C08-9A84-0765B44A9D6A}" srcOrd="0" destOrd="0" presId="urn:microsoft.com/office/officeart/2018/2/layout/IconCircleList"/>
    <dgm:cxn modelId="{A1E3A3F1-3EA5-4AF9-A993-2B0C24786C52}" type="presOf" srcId="{A98C0A44-8B08-4AF8-9EB5-5DA22489608F}" destId="{527C6F0E-0067-49B9-8B07-01B044DF0E61}" srcOrd="0" destOrd="0" presId="urn:microsoft.com/office/officeart/2018/2/layout/IconCircleList"/>
    <dgm:cxn modelId="{2F0C12FD-C2AC-4DB9-9B34-47888FD45FBE}" type="presOf" srcId="{357C1709-7D6C-4296-9130-9EA940478722}" destId="{B293529A-860E-437C-9A3C-9727C680A873}" srcOrd="0" destOrd="0" presId="urn:microsoft.com/office/officeart/2018/2/layout/IconCircleList"/>
    <dgm:cxn modelId="{E5C177AE-2237-48A9-B75A-35B36C07A7D6}" type="presParOf" srcId="{517B007F-0AB8-48CC-84A3-A2F462EF823D}" destId="{BF3A1216-50FB-41FC-81B6-67A19F1C3A16}" srcOrd="0" destOrd="0" presId="urn:microsoft.com/office/officeart/2018/2/layout/IconCircleList"/>
    <dgm:cxn modelId="{C18D77C1-9C50-43D7-AAEE-3C331579B256}" type="presParOf" srcId="{BF3A1216-50FB-41FC-81B6-67A19F1C3A16}" destId="{B706A1C0-923B-4D79-9C87-6F33891CA495}" srcOrd="0" destOrd="0" presId="urn:microsoft.com/office/officeart/2018/2/layout/IconCircleList"/>
    <dgm:cxn modelId="{87164E65-6929-494D-92C6-B80929A6A542}" type="presParOf" srcId="{B706A1C0-923B-4D79-9C87-6F33891CA495}" destId="{92BA7486-AC0D-47F0-8E75-391101E6788D}" srcOrd="0" destOrd="0" presId="urn:microsoft.com/office/officeart/2018/2/layout/IconCircleList"/>
    <dgm:cxn modelId="{3A9C0852-6337-41CC-9CCF-8A9EB3AE7C9A}" type="presParOf" srcId="{B706A1C0-923B-4D79-9C87-6F33891CA495}" destId="{55181433-90B7-4BC6-B894-576939FCF7FF}" srcOrd="1" destOrd="0" presId="urn:microsoft.com/office/officeart/2018/2/layout/IconCircleList"/>
    <dgm:cxn modelId="{F1511167-DF80-42C0-87BB-E0881BF58D9E}" type="presParOf" srcId="{B706A1C0-923B-4D79-9C87-6F33891CA495}" destId="{D83D6BD3-F306-4EB7-8A42-4B7275C0E1D8}" srcOrd="2" destOrd="0" presId="urn:microsoft.com/office/officeart/2018/2/layout/IconCircleList"/>
    <dgm:cxn modelId="{732C9F18-AF88-4057-BBC1-D20BB84DDBF3}" type="presParOf" srcId="{B706A1C0-923B-4D79-9C87-6F33891CA495}" destId="{66C4C133-DABA-4F55-8AEC-8720C14ACCBD}" srcOrd="3" destOrd="0" presId="urn:microsoft.com/office/officeart/2018/2/layout/IconCircleList"/>
    <dgm:cxn modelId="{7E334D3A-0843-4C15-9114-4712207252E1}" type="presParOf" srcId="{BF3A1216-50FB-41FC-81B6-67A19F1C3A16}" destId="{7A898945-ACD7-4B04-B62A-DD6A552BA9F6}" srcOrd="1" destOrd="0" presId="urn:microsoft.com/office/officeart/2018/2/layout/IconCircleList"/>
    <dgm:cxn modelId="{ED07A775-31AF-4D9A-A39A-9645862640F9}" type="presParOf" srcId="{BF3A1216-50FB-41FC-81B6-67A19F1C3A16}" destId="{70AFF52B-1FB9-4765-A7BF-173F5E6A4C0C}" srcOrd="2" destOrd="0" presId="urn:microsoft.com/office/officeart/2018/2/layout/IconCircleList"/>
    <dgm:cxn modelId="{3D2FD391-A7A7-4650-8154-46D8829ECE5E}" type="presParOf" srcId="{70AFF52B-1FB9-4765-A7BF-173F5E6A4C0C}" destId="{72BB0D55-7477-44DA-AF08-019202B62AF2}" srcOrd="0" destOrd="0" presId="urn:microsoft.com/office/officeart/2018/2/layout/IconCircleList"/>
    <dgm:cxn modelId="{E0B72CC2-EFE8-4BDA-8C01-7A2AB6834C65}" type="presParOf" srcId="{70AFF52B-1FB9-4765-A7BF-173F5E6A4C0C}" destId="{C8B65C8D-6DC2-48B2-94D8-629126B9A98F}" srcOrd="1" destOrd="0" presId="urn:microsoft.com/office/officeart/2018/2/layout/IconCircleList"/>
    <dgm:cxn modelId="{3C92DE7C-C9C0-432D-8355-6265F27D986D}" type="presParOf" srcId="{70AFF52B-1FB9-4765-A7BF-173F5E6A4C0C}" destId="{9888BABC-830A-436A-BCD1-EFDD8C5A779E}" srcOrd="2" destOrd="0" presId="urn:microsoft.com/office/officeart/2018/2/layout/IconCircleList"/>
    <dgm:cxn modelId="{E8250304-AA3E-4B09-921B-21DF09AB6DB1}" type="presParOf" srcId="{70AFF52B-1FB9-4765-A7BF-173F5E6A4C0C}" destId="{DD40EEF3-880E-4686-9C9A-A44E94225817}" srcOrd="3" destOrd="0" presId="urn:microsoft.com/office/officeart/2018/2/layout/IconCircleList"/>
    <dgm:cxn modelId="{3B109B2B-DD8C-4ED6-B6D3-6D510BB173A6}" type="presParOf" srcId="{BF3A1216-50FB-41FC-81B6-67A19F1C3A16}" destId="{0FF8588E-2B1E-43F7-B6AA-BF8A0B70929C}" srcOrd="3" destOrd="0" presId="urn:microsoft.com/office/officeart/2018/2/layout/IconCircleList"/>
    <dgm:cxn modelId="{341F375C-8DA3-4A7D-99B3-47972A776213}" type="presParOf" srcId="{BF3A1216-50FB-41FC-81B6-67A19F1C3A16}" destId="{DE4FFAFC-DFAC-413B-B4DC-25CAE25AB46B}" srcOrd="4" destOrd="0" presId="urn:microsoft.com/office/officeart/2018/2/layout/IconCircleList"/>
    <dgm:cxn modelId="{AE1A4168-AE8D-4B3C-A3B5-35C2CF1C6D8F}" type="presParOf" srcId="{DE4FFAFC-DFAC-413B-B4DC-25CAE25AB46B}" destId="{B06EC3F1-0E62-4AAD-9CAB-AE2105A4729C}" srcOrd="0" destOrd="0" presId="urn:microsoft.com/office/officeart/2018/2/layout/IconCircleList"/>
    <dgm:cxn modelId="{B54B7028-2527-4477-82E8-AE9E7F5996D2}" type="presParOf" srcId="{DE4FFAFC-DFAC-413B-B4DC-25CAE25AB46B}" destId="{BA3A12D1-5EF2-421F-9FD5-54C8623BCC0D}" srcOrd="1" destOrd="0" presId="urn:microsoft.com/office/officeart/2018/2/layout/IconCircleList"/>
    <dgm:cxn modelId="{60960C25-E427-41AD-B0CA-93C7032E57C8}" type="presParOf" srcId="{DE4FFAFC-DFAC-413B-B4DC-25CAE25AB46B}" destId="{FBAFF411-E836-4E10-8946-549D96D3E019}" srcOrd="2" destOrd="0" presId="urn:microsoft.com/office/officeart/2018/2/layout/IconCircleList"/>
    <dgm:cxn modelId="{5EC15A4F-8C5C-4D3F-8074-43617EDECC55}" type="presParOf" srcId="{DE4FFAFC-DFAC-413B-B4DC-25CAE25AB46B}" destId="{7F661539-8B82-4B5D-930E-37FC24413A19}" srcOrd="3" destOrd="0" presId="urn:microsoft.com/office/officeart/2018/2/layout/IconCircleList"/>
    <dgm:cxn modelId="{37BE278D-D2D2-418F-813C-023BBBE721CF}" type="presParOf" srcId="{BF3A1216-50FB-41FC-81B6-67A19F1C3A16}" destId="{E7FEBFAE-AD92-4C08-9A84-0765B44A9D6A}" srcOrd="5" destOrd="0" presId="urn:microsoft.com/office/officeart/2018/2/layout/IconCircleList"/>
    <dgm:cxn modelId="{942D9983-E669-4574-AF3C-A0F003A5186C}" type="presParOf" srcId="{BF3A1216-50FB-41FC-81B6-67A19F1C3A16}" destId="{3A3608F6-F890-4839-ADB5-6588467FD7D1}" srcOrd="6" destOrd="0" presId="urn:microsoft.com/office/officeart/2018/2/layout/IconCircleList"/>
    <dgm:cxn modelId="{362D077F-9FD2-4C62-8B2C-9232D1D11469}" type="presParOf" srcId="{3A3608F6-F890-4839-ADB5-6588467FD7D1}" destId="{EF97C243-3B2E-4ED8-9341-8BA741594EAB}" srcOrd="0" destOrd="0" presId="urn:microsoft.com/office/officeart/2018/2/layout/IconCircleList"/>
    <dgm:cxn modelId="{2BBBAD4E-102B-49F2-9ED8-D140321DA1B2}" type="presParOf" srcId="{3A3608F6-F890-4839-ADB5-6588467FD7D1}" destId="{8C8A92A8-57D4-4625-94FD-145150CCF072}" srcOrd="1" destOrd="0" presId="urn:microsoft.com/office/officeart/2018/2/layout/IconCircleList"/>
    <dgm:cxn modelId="{E4D61462-8477-437B-9FE3-4B028E19A405}" type="presParOf" srcId="{3A3608F6-F890-4839-ADB5-6588467FD7D1}" destId="{014965A3-1BB7-4F29-A3B4-236CA668339D}" srcOrd="2" destOrd="0" presId="urn:microsoft.com/office/officeart/2018/2/layout/IconCircleList"/>
    <dgm:cxn modelId="{445EF579-C984-40E4-9A33-230CD3386E99}" type="presParOf" srcId="{3A3608F6-F890-4839-ADB5-6588467FD7D1}" destId="{E71BCCDB-F90F-4A82-9D8B-634AECC40D51}" srcOrd="3" destOrd="0" presId="urn:microsoft.com/office/officeart/2018/2/layout/IconCircleList"/>
    <dgm:cxn modelId="{7991C0B0-DAE1-479C-ACC8-E3D284755DFA}" type="presParOf" srcId="{BF3A1216-50FB-41FC-81B6-67A19F1C3A16}" destId="{54956E10-D9EA-4CA7-8295-3DA0358B979E}" srcOrd="7" destOrd="0" presId="urn:microsoft.com/office/officeart/2018/2/layout/IconCircleList"/>
    <dgm:cxn modelId="{545D0119-3CC6-4271-BBCE-D02B0ADC7B6F}" type="presParOf" srcId="{BF3A1216-50FB-41FC-81B6-67A19F1C3A16}" destId="{40DBBFE3-4437-4644-A806-2949A0406D3B}" srcOrd="8" destOrd="0" presId="urn:microsoft.com/office/officeart/2018/2/layout/IconCircleList"/>
    <dgm:cxn modelId="{6B707015-CDA5-4994-B949-EF67F7A9FC82}" type="presParOf" srcId="{40DBBFE3-4437-4644-A806-2949A0406D3B}" destId="{C8EBEC01-486F-4F08-9327-F43B0A419BC8}" srcOrd="0" destOrd="0" presId="urn:microsoft.com/office/officeart/2018/2/layout/IconCircleList"/>
    <dgm:cxn modelId="{7FCDA000-C18C-4D4B-89C4-B050A18727D0}" type="presParOf" srcId="{40DBBFE3-4437-4644-A806-2949A0406D3B}" destId="{CC64D663-8779-47ED-8815-826AD65A9856}" srcOrd="1" destOrd="0" presId="urn:microsoft.com/office/officeart/2018/2/layout/IconCircleList"/>
    <dgm:cxn modelId="{373A5F6C-7F1C-4B30-A064-71194B6AD784}" type="presParOf" srcId="{40DBBFE3-4437-4644-A806-2949A0406D3B}" destId="{B714C890-6BCD-40CF-A398-D767083D2BED}" srcOrd="2" destOrd="0" presId="urn:microsoft.com/office/officeart/2018/2/layout/IconCircleList"/>
    <dgm:cxn modelId="{5C70BECF-C1C7-4C65-A16C-12C763530B80}" type="presParOf" srcId="{40DBBFE3-4437-4644-A806-2949A0406D3B}" destId="{8EDDDAC8-EE46-4588-8BAB-5023DFFA5175}" srcOrd="3" destOrd="0" presId="urn:microsoft.com/office/officeart/2018/2/layout/IconCircleList"/>
    <dgm:cxn modelId="{A5BDCC9C-E572-41EC-8E8F-22201BD1A095}" type="presParOf" srcId="{BF3A1216-50FB-41FC-81B6-67A19F1C3A16}" destId="{A6A3B747-80C9-4B68-B1FC-FDD4C6800A8A}" srcOrd="9" destOrd="0" presId="urn:microsoft.com/office/officeart/2018/2/layout/IconCircleList"/>
    <dgm:cxn modelId="{2A0A1F50-7673-441D-AA35-AEF5341C961C}" type="presParOf" srcId="{BF3A1216-50FB-41FC-81B6-67A19F1C3A16}" destId="{E25CEAA7-9266-42AB-B00A-65BD0CDB7C1E}" srcOrd="10" destOrd="0" presId="urn:microsoft.com/office/officeart/2018/2/layout/IconCircleList"/>
    <dgm:cxn modelId="{4A94138B-4CEE-4BB5-8614-8C4AEFCB41C3}" type="presParOf" srcId="{E25CEAA7-9266-42AB-B00A-65BD0CDB7C1E}" destId="{039A1266-4D15-4273-BC91-0E1AE9AF0211}" srcOrd="0" destOrd="0" presId="urn:microsoft.com/office/officeart/2018/2/layout/IconCircleList"/>
    <dgm:cxn modelId="{77A1EDEF-AA0A-49C3-9859-81032782D74E}" type="presParOf" srcId="{E25CEAA7-9266-42AB-B00A-65BD0CDB7C1E}" destId="{12754324-7FB6-45A7-A833-8331069E5695}" srcOrd="1" destOrd="0" presId="urn:microsoft.com/office/officeart/2018/2/layout/IconCircleList"/>
    <dgm:cxn modelId="{AB4E5D17-ED2D-46D5-BE92-2BCA57BCD764}" type="presParOf" srcId="{E25CEAA7-9266-42AB-B00A-65BD0CDB7C1E}" destId="{63159EB5-02F6-43C0-BECF-4635A5046929}" srcOrd="2" destOrd="0" presId="urn:microsoft.com/office/officeart/2018/2/layout/IconCircleList"/>
    <dgm:cxn modelId="{6101845D-0C77-4F01-952B-03A7250B0E48}" type="presParOf" srcId="{E25CEAA7-9266-42AB-B00A-65BD0CDB7C1E}" destId="{DEDB4E63-25A2-41F0-8395-686B0D3A1D39}" srcOrd="3" destOrd="0" presId="urn:microsoft.com/office/officeart/2018/2/layout/IconCircleList"/>
    <dgm:cxn modelId="{03D99B26-CB4F-4669-869D-C94C3DFB905E}" type="presParOf" srcId="{BF3A1216-50FB-41FC-81B6-67A19F1C3A16}" destId="{4F9A3C8A-6CCC-4ADC-B99C-7B7D376FB01B}" srcOrd="11" destOrd="0" presId="urn:microsoft.com/office/officeart/2018/2/layout/IconCircleList"/>
    <dgm:cxn modelId="{EF3858A9-06AB-4D64-852D-FD081FC3BDC3}" type="presParOf" srcId="{BF3A1216-50FB-41FC-81B6-67A19F1C3A16}" destId="{A8022B96-7F67-4183-87B5-881004B02BA5}" srcOrd="12" destOrd="0" presId="urn:microsoft.com/office/officeart/2018/2/layout/IconCircleList"/>
    <dgm:cxn modelId="{912C07E4-75F5-4E39-B4AD-B1E1AFB39D73}" type="presParOf" srcId="{A8022B96-7F67-4183-87B5-881004B02BA5}" destId="{31250550-9E54-4AC4-97FF-59220F7B8AC6}" srcOrd="0" destOrd="0" presId="urn:microsoft.com/office/officeart/2018/2/layout/IconCircleList"/>
    <dgm:cxn modelId="{D840BBFE-6E66-4A16-A3B8-E5F9CEE589E5}" type="presParOf" srcId="{A8022B96-7F67-4183-87B5-881004B02BA5}" destId="{3121BE18-93B0-4073-A634-323D5211BD5B}" srcOrd="1" destOrd="0" presId="urn:microsoft.com/office/officeart/2018/2/layout/IconCircleList"/>
    <dgm:cxn modelId="{87CACF11-4AFB-48D8-B8F5-9871CC69F968}" type="presParOf" srcId="{A8022B96-7F67-4183-87B5-881004B02BA5}" destId="{9619A73D-0F97-4F7D-B006-312DFA791ED7}" srcOrd="2" destOrd="0" presId="urn:microsoft.com/office/officeart/2018/2/layout/IconCircleList"/>
    <dgm:cxn modelId="{A5E9E213-12EB-4C63-A637-E7098551D2D8}" type="presParOf" srcId="{A8022B96-7F67-4183-87B5-881004B02BA5}" destId="{BC81CACF-93FF-49A4-AA95-39FFADB344F0}" srcOrd="3" destOrd="0" presId="urn:microsoft.com/office/officeart/2018/2/layout/IconCircleList"/>
    <dgm:cxn modelId="{612606F8-5C39-4144-81EA-162FA0C74461}" type="presParOf" srcId="{BF3A1216-50FB-41FC-81B6-67A19F1C3A16}" destId="{AB0EB31A-D0FD-40CC-B2D2-FD6AC7326BED}" srcOrd="13" destOrd="0" presId="urn:microsoft.com/office/officeart/2018/2/layout/IconCircleList"/>
    <dgm:cxn modelId="{E035F83D-9D49-43E3-A194-5704BF48571E}" type="presParOf" srcId="{BF3A1216-50FB-41FC-81B6-67A19F1C3A16}" destId="{A4D4D369-CC97-42AD-A6EB-5657EE887462}" srcOrd="14" destOrd="0" presId="urn:microsoft.com/office/officeart/2018/2/layout/IconCircleList"/>
    <dgm:cxn modelId="{2F37FC79-36B3-4653-A151-350706BF7056}" type="presParOf" srcId="{A4D4D369-CC97-42AD-A6EB-5657EE887462}" destId="{78AD7B26-FAA4-4AE0-988F-91ADA5B3F2C0}" srcOrd="0" destOrd="0" presId="urn:microsoft.com/office/officeart/2018/2/layout/IconCircleList"/>
    <dgm:cxn modelId="{083BBC94-8FF9-4A6A-BE32-427DF96E5880}" type="presParOf" srcId="{A4D4D369-CC97-42AD-A6EB-5657EE887462}" destId="{5C4D1FA8-F20C-48B4-BE43-76BB198022AE}" srcOrd="1" destOrd="0" presId="urn:microsoft.com/office/officeart/2018/2/layout/IconCircleList"/>
    <dgm:cxn modelId="{C3C92F44-6AC3-42C6-86AC-F9F22E6E77B5}" type="presParOf" srcId="{A4D4D369-CC97-42AD-A6EB-5657EE887462}" destId="{1E506B02-3240-4E77-B5C5-5620F231E423}" srcOrd="2" destOrd="0" presId="urn:microsoft.com/office/officeart/2018/2/layout/IconCircleList"/>
    <dgm:cxn modelId="{DC456B60-4102-42B2-8B6E-1A3ECA52E4C9}" type="presParOf" srcId="{A4D4D369-CC97-42AD-A6EB-5657EE887462}" destId="{527C6F0E-0067-49B9-8B07-01B044DF0E61}" srcOrd="3" destOrd="0" presId="urn:microsoft.com/office/officeart/2018/2/layout/IconCircleList"/>
    <dgm:cxn modelId="{5598F599-6386-435C-B39A-B50607A0D9D8}" type="presParOf" srcId="{BF3A1216-50FB-41FC-81B6-67A19F1C3A16}" destId="{2E41A270-40D8-47E8-BFDB-AA381E1BACBE}" srcOrd="15" destOrd="0" presId="urn:microsoft.com/office/officeart/2018/2/layout/IconCircleList"/>
    <dgm:cxn modelId="{5B45D694-016D-41EE-AA9C-BE88753AB092}" type="presParOf" srcId="{BF3A1216-50FB-41FC-81B6-67A19F1C3A16}" destId="{0A4F32E0-EA88-4862-8EE5-EED040A9B4E7}" srcOrd="16" destOrd="0" presId="urn:microsoft.com/office/officeart/2018/2/layout/IconCircleList"/>
    <dgm:cxn modelId="{A45AFE93-DCDD-4E36-A0A7-D2C5368EADFE}" type="presParOf" srcId="{0A4F32E0-EA88-4862-8EE5-EED040A9B4E7}" destId="{7326B43D-A7CA-488C-8F5E-1866AB1CB17C}" srcOrd="0" destOrd="0" presId="urn:microsoft.com/office/officeart/2018/2/layout/IconCircleList"/>
    <dgm:cxn modelId="{FE53C83B-54D2-4E6E-94AC-05B7BE0F98DB}" type="presParOf" srcId="{0A4F32E0-EA88-4862-8EE5-EED040A9B4E7}" destId="{69ADEF55-0CF0-4A69-8D52-198EB9ADCCDA}" srcOrd="1" destOrd="0" presId="urn:microsoft.com/office/officeart/2018/2/layout/IconCircleList"/>
    <dgm:cxn modelId="{082173DD-3275-461A-9C1D-39AD0DD71148}" type="presParOf" srcId="{0A4F32E0-EA88-4862-8EE5-EED040A9B4E7}" destId="{85FB26A7-FBFA-4B53-A9D5-E4CA3B85A50D}" srcOrd="2" destOrd="0" presId="urn:microsoft.com/office/officeart/2018/2/layout/IconCircleList"/>
    <dgm:cxn modelId="{FD9118F0-1EB9-46A5-8277-5D5737F1ABA3}" type="presParOf" srcId="{0A4F32E0-EA88-4862-8EE5-EED040A9B4E7}" destId="{B293529A-860E-437C-9A3C-9727C680A87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B2C4B-6095-4765-9B34-29E0230AAF8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9B7CE08-C8C4-4D65-B696-0E4DC880908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Thank you !</a:t>
          </a:r>
        </a:p>
      </dgm:t>
    </dgm:pt>
    <dgm:pt modelId="{BA10E4AE-920E-44C1-89CC-72DBD6043B18}" type="parTrans" cxnId="{F6180CD9-6324-4D06-8534-54DE327E22EA}">
      <dgm:prSet/>
      <dgm:spPr/>
      <dgm:t>
        <a:bodyPr/>
        <a:lstStyle/>
        <a:p>
          <a:endParaRPr lang="en-US"/>
        </a:p>
      </dgm:t>
    </dgm:pt>
    <dgm:pt modelId="{4AF45415-358E-4ABD-9EA3-91ED2DFD0052}" type="sibTrans" cxnId="{F6180CD9-6324-4D06-8534-54DE327E22EA}">
      <dgm:prSet/>
      <dgm:spPr/>
      <dgm:t>
        <a:bodyPr/>
        <a:lstStyle/>
        <a:p>
          <a:endParaRPr lang="en-US"/>
        </a:p>
      </dgm:t>
    </dgm:pt>
    <dgm:pt modelId="{6E4E4001-F35F-4327-B7C0-495E5D8A48DA}" type="pres">
      <dgm:prSet presAssocID="{A1AB2C4B-6095-4765-9B34-29E0230AAF85}" presName="root" presStyleCnt="0">
        <dgm:presLayoutVars>
          <dgm:dir/>
          <dgm:resizeHandles val="exact"/>
        </dgm:presLayoutVars>
      </dgm:prSet>
      <dgm:spPr/>
    </dgm:pt>
    <dgm:pt modelId="{48B2011A-B416-4D70-B27F-7015A3F65653}" type="pres">
      <dgm:prSet presAssocID="{69B7CE08-C8C4-4D65-B696-0E4DC8809081}" presName="compNode" presStyleCnt="0"/>
      <dgm:spPr/>
    </dgm:pt>
    <dgm:pt modelId="{1A0550AE-99AB-4D84-9C96-39BC86839470}" type="pres">
      <dgm:prSet presAssocID="{69B7CE08-C8C4-4D65-B696-0E4DC8809081}" presName="iconBgRect" presStyleLbl="bgShp" presStyleIdx="0" presStyleCnt="1"/>
      <dgm:spPr/>
    </dgm:pt>
    <dgm:pt modelId="{C1449A9F-70C4-400E-963A-CED543200E14}" type="pres">
      <dgm:prSet presAssocID="{69B7CE08-C8C4-4D65-B696-0E4DC8809081}" presName="iconRect" presStyleLbl="node1" presStyleIdx="0" presStyleCnt="1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glasses Face with Solid Fill"/>
        </a:ext>
      </dgm:extLst>
    </dgm:pt>
    <dgm:pt modelId="{CBF67220-609E-4ED6-92E3-857725EC720B}" type="pres">
      <dgm:prSet presAssocID="{69B7CE08-C8C4-4D65-B696-0E4DC8809081}" presName="spaceRect" presStyleCnt="0"/>
      <dgm:spPr/>
    </dgm:pt>
    <dgm:pt modelId="{31E774D8-C054-4A7A-89AA-E7868C7C9B9A}" type="pres">
      <dgm:prSet presAssocID="{69B7CE08-C8C4-4D65-B696-0E4DC8809081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092B07A2-4353-4449-B627-37465D97E3FF}" type="presOf" srcId="{69B7CE08-C8C4-4D65-B696-0E4DC8809081}" destId="{31E774D8-C054-4A7A-89AA-E7868C7C9B9A}" srcOrd="0" destOrd="0" presId="urn:microsoft.com/office/officeart/2018/5/layout/IconCircleLabelList"/>
    <dgm:cxn modelId="{F6180CD9-6324-4D06-8534-54DE327E22EA}" srcId="{A1AB2C4B-6095-4765-9B34-29E0230AAF85}" destId="{69B7CE08-C8C4-4D65-B696-0E4DC8809081}" srcOrd="0" destOrd="0" parTransId="{BA10E4AE-920E-44C1-89CC-72DBD6043B18}" sibTransId="{4AF45415-358E-4ABD-9EA3-91ED2DFD0052}"/>
    <dgm:cxn modelId="{3C9BC6E7-D83B-4057-9E01-F87FE79EA52A}" type="presOf" srcId="{A1AB2C4B-6095-4765-9B34-29E0230AAF85}" destId="{6E4E4001-F35F-4327-B7C0-495E5D8A48DA}" srcOrd="0" destOrd="0" presId="urn:microsoft.com/office/officeart/2018/5/layout/IconCircleLabelList"/>
    <dgm:cxn modelId="{54EAC739-EBB2-4BD4-9814-5F0424E48C4E}" type="presParOf" srcId="{6E4E4001-F35F-4327-B7C0-495E5D8A48DA}" destId="{48B2011A-B416-4D70-B27F-7015A3F65653}" srcOrd="0" destOrd="0" presId="urn:microsoft.com/office/officeart/2018/5/layout/IconCircleLabelList"/>
    <dgm:cxn modelId="{8F1E0326-9C33-49DB-B70F-2D9293834DD8}" type="presParOf" srcId="{48B2011A-B416-4D70-B27F-7015A3F65653}" destId="{1A0550AE-99AB-4D84-9C96-39BC86839470}" srcOrd="0" destOrd="0" presId="urn:microsoft.com/office/officeart/2018/5/layout/IconCircleLabelList"/>
    <dgm:cxn modelId="{48147BBC-8E93-41B1-9463-0F818ABE0486}" type="presParOf" srcId="{48B2011A-B416-4D70-B27F-7015A3F65653}" destId="{C1449A9F-70C4-400E-963A-CED543200E14}" srcOrd="1" destOrd="0" presId="urn:microsoft.com/office/officeart/2018/5/layout/IconCircleLabelList"/>
    <dgm:cxn modelId="{148E4B9E-8F88-4323-A172-ACF946AD717F}" type="presParOf" srcId="{48B2011A-B416-4D70-B27F-7015A3F65653}" destId="{CBF67220-609E-4ED6-92E3-857725EC720B}" srcOrd="2" destOrd="0" presId="urn:microsoft.com/office/officeart/2018/5/layout/IconCircleLabelList"/>
    <dgm:cxn modelId="{0208A535-A6F4-4F05-B7E7-638B7A96A090}" type="presParOf" srcId="{48B2011A-B416-4D70-B27F-7015A3F65653}" destId="{31E774D8-C054-4A7A-89AA-E7868C7C9B9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A7486-AC0D-47F0-8E75-391101E6788D}">
      <dsp:nvSpPr>
        <dsp:cNvPr id="0" name=""/>
        <dsp:cNvSpPr/>
      </dsp:nvSpPr>
      <dsp:spPr>
        <a:xfrm>
          <a:off x="205509" y="16114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81433-90B7-4BC6-B894-576939FCF7FF}">
      <dsp:nvSpPr>
        <dsp:cNvPr id="0" name=""/>
        <dsp:cNvSpPr/>
      </dsp:nvSpPr>
      <dsp:spPr>
        <a:xfrm>
          <a:off x="396960" y="207566"/>
          <a:ext cx="528770" cy="52877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4C133-DABA-4F55-8AEC-8720C14ACCBD}">
      <dsp:nvSpPr>
        <dsp:cNvPr id="0" name=""/>
        <dsp:cNvSpPr/>
      </dsp:nvSpPr>
      <dsp:spPr>
        <a:xfrm>
          <a:off x="1312541" y="16114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 360-foot x 220-foot (79,200 square foot) multi-purpose grass athletic field </a:t>
          </a:r>
          <a:endParaRPr lang="en-US" sz="1300" kern="1200" dirty="0"/>
        </a:p>
      </dsp:txBody>
      <dsp:txXfrm>
        <a:off x="1312541" y="16114"/>
        <a:ext cx="2148945" cy="911674"/>
      </dsp:txXfrm>
    </dsp:sp>
    <dsp:sp modelId="{72BB0D55-7477-44DA-AF08-019202B62AF2}">
      <dsp:nvSpPr>
        <dsp:cNvPr id="0" name=""/>
        <dsp:cNvSpPr/>
      </dsp:nvSpPr>
      <dsp:spPr>
        <a:xfrm>
          <a:off x="3835925" y="16114"/>
          <a:ext cx="911674" cy="911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65C8D-6DC2-48B2-94D8-629126B9A98F}">
      <dsp:nvSpPr>
        <dsp:cNvPr id="0" name=""/>
        <dsp:cNvSpPr/>
      </dsp:nvSpPr>
      <dsp:spPr>
        <a:xfrm>
          <a:off x="4027376" y="207566"/>
          <a:ext cx="528770" cy="52877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0EEF3-880E-4686-9C9A-A44E94225817}">
      <dsp:nvSpPr>
        <dsp:cNvPr id="0" name=""/>
        <dsp:cNvSpPr/>
      </dsp:nvSpPr>
      <dsp:spPr>
        <a:xfrm>
          <a:off x="4942957" y="16114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 4-foot-tall chain-linked fence will be installed around the shoreline side of the field  </a:t>
          </a:r>
          <a:endParaRPr lang="en-US" sz="1300" kern="1200" dirty="0"/>
        </a:p>
      </dsp:txBody>
      <dsp:txXfrm>
        <a:off x="4942957" y="16114"/>
        <a:ext cx="2148945" cy="911674"/>
      </dsp:txXfrm>
    </dsp:sp>
    <dsp:sp modelId="{B06EC3F1-0E62-4AAD-9CAB-AE2105A4729C}">
      <dsp:nvSpPr>
        <dsp:cNvPr id="0" name=""/>
        <dsp:cNvSpPr/>
      </dsp:nvSpPr>
      <dsp:spPr>
        <a:xfrm>
          <a:off x="7466341" y="16114"/>
          <a:ext cx="911674" cy="911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A12D1-5EF2-421F-9FD5-54C8623BCC0D}">
      <dsp:nvSpPr>
        <dsp:cNvPr id="0" name=""/>
        <dsp:cNvSpPr/>
      </dsp:nvSpPr>
      <dsp:spPr>
        <a:xfrm>
          <a:off x="7657792" y="207566"/>
          <a:ext cx="528770" cy="52877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61539-8B82-4B5D-930E-37FC24413A19}">
      <dsp:nvSpPr>
        <dsp:cNvPr id="0" name=""/>
        <dsp:cNvSpPr/>
      </dsp:nvSpPr>
      <dsp:spPr>
        <a:xfrm>
          <a:off x="8573374" y="16114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Existing paved walking paths will be updated  </a:t>
          </a:r>
          <a:endParaRPr lang="en-US" sz="1300" kern="1200" dirty="0"/>
        </a:p>
      </dsp:txBody>
      <dsp:txXfrm>
        <a:off x="8573374" y="16114"/>
        <a:ext cx="2148945" cy="911674"/>
      </dsp:txXfrm>
    </dsp:sp>
    <dsp:sp modelId="{EF97C243-3B2E-4ED8-9341-8BA741594EAB}">
      <dsp:nvSpPr>
        <dsp:cNvPr id="0" name=""/>
        <dsp:cNvSpPr/>
      </dsp:nvSpPr>
      <dsp:spPr>
        <a:xfrm>
          <a:off x="205509" y="1640565"/>
          <a:ext cx="911674" cy="911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A92A8-57D4-4625-94FD-145150CCF072}">
      <dsp:nvSpPr>
        <dsp:cNvPr id="0" name=""/>
        <dsp:cNvSpPr/>
      </dsp:nvSpPr>
      <dsp:spPr>
        <a:xfrm>
          <a:off x="396960" y="1832017"/>
          <a:ext cx="528770" cy="52877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BCCDB-F90F-4A82-9D8B-634AECC40D51}">
      <dsp:nvSpPr>
        <dsp:cNvPr id="0" name=""/>
        <dsp:cNvSpPr/>
      </dsp:nvSpPr>
      <dsp:spPr>
        <a:xfrm>
          <a:off x="1312541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The existing four tennis courts will be removed and replaced with two stacked tennis courts  </a:t>
          </a:r>
          <a:endParaRPr lang="en-US" sz="1300" kern="1200" dirty="0"/>
        </a:p>
      </dsp:txBody>
      <dsp:txXfrm>
        <a:off x="1312541" y="1640565"/>
        <a:ext cx="2148945" cy="911674"/>
      </dsp:txXfrm>
    </dsp:sp>
    <dsp:sp modelId="{C8EBEC01-486F-4F08-9327-F43B0A419BC8}">
      <dsp:nvSpPr>
        <dsp:cNvPr id="0" name=""/>
        <dsp:cNvSpPr/>
      </dsp:nvSpPr>
      <dsp:spPr>
        <a:xfrm>
          <a:off x="3835925" y="1640565"/>
          <a:ext cx="911674" cy="9116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4D663-8779-47ED-8815-826AD65A9856}">
      <dsp:nvSpPr>
        <dsp:cNvPr id="0" name=""/>
        <dsp:cNvSpPr/>
      </dsp:nvSpPr>
      <dsp:spPr>
        <a:xfrm>
          <a:off x="4027376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DDAC8-EE46-4588-8BAB-5023DFFA5175}">
      <dsp:nvSpPr>
        <dsp:cNvPr id="0" name=""/>
        <dsp:cNvSpPr/>
      </dsp:nvSpPr>
      <dsp:spPr>
        <a:xfrm>
          <a:off x="4942957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Two, three (3) tiered metal bleachers will be installed  </a:t>
          </a:r>
          <a:endParaRPr lang="en-US" sz="1300" kern="1200" dirty="0"/>
        </a:p>
      </dsp:txBody>
      <dsp:txXfrm>
        <a:off x="4942957" y="1640565"/>
        <a:ext cx="2148945" cy="911674"/>
      </dsp:txXfrm>
    </dsp:sp>
    <dsp:sp modelId="{039A1266-4D15-4273-BC91-0E1AE9AF0211}">
      <dsp:nvSpPr>
        <dsp:cNvPr id="0" name=""/>
        <dsp:cNvSpPr/>
      </dsp:nvSpPr>
      <dsp:spPr>
        <a:xfrm>
          <a:off x="7466341" y="1640565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54324-7FB6-45A7-A833-8331069E5695}">
      <dsp:nvSpPr>
        <dsp:cNvPr id="0" name=""/>
        <dsp:cNvSpPr/>
      </dsp:nvSpPr>
      <dsp:spPr>
        <a:xfrm>
          <a:off x="7657792" y="1832017"/>
          <a:ext cx="528770" cy="52877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B4E63-25A2-41F0-8395-686B0D3A1D39}">
      <dsp:nvSpPr>
        <dsp:cNvPr id="0" name=""/>
        <dsp:cNvSpPr/>
      </dsp:nvSpPr>
      <dsp:spPr>
        <a:xfrm>
          <a:off x="8573374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High mast lighting will be installed around the perimeter of the multipurpose field  </a:t>
          </a:r>
        </a:p>
      </dsp:txBody>
      <dsp:txXfrm>
        <a:off x="8573374" y="1640565"/>
        <a:ext cx="2148945" cy="911674"/>
      </dsp:txXfrm>
    </dsp:sp>
    <dsp:sp modelId="{31250550-9E54-4AC4-97FF-59220F7B8AC6}">
      <dsp:nvSpPr>
        <dsp:cNvPr id="0" name=""/>
        <dsp:cNvSpPr/>
      </dsp:nvSpPr>
      <dsp:spPr>
        <a:xfrm>
          <a:off x="205509" y="3265016"/>
          <a:ext cx="911674" cy="911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1BE18-93B0-4073-A634-323D5211BD5B}">
      <dsp:nvSpPr>
        <dsp:cNvPr id="0" name=""/>
        <dsp:cNvSpPr/>
      </dsp:nvSpPr>
      <dsp:spPr>
        <a:xfrm>
          <a:off x="396960" y="3456467"/>
          <a:ext cx="528770" cy="52877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1CACF-93FF-49A4-AA95-39FFADB344F0}">
      <dsp:nvSpPr>
        <dsp:cNvPr id="0" name=""/>
        <dsp:cNvSpPr/>
      </dsp:nvSpPr>
      <dsp:spPr>
        <a:xfrm>
          <a:off x="1312541" y="3265016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Existing features to remain in place include the basketball court, playground, practice golf area, and paved parking lot. </a:t>
          </a:r>
        </a:p>
      </dsp:txBody>
      <dsp:txXfrm>
        <a:off x="1312541" y="3265016"/>
        <a:ext cx="2148945" cy="911674"/>
      </dsp:txXfrm>
    </dsp:sp>
    <dsp:sp modelId="{78AD7B26-FAA4-4AE0-988F-91ADA5B3F2C0}">
      <dsp:nvSpPr>
        <dsp:cNvPr id="0" name=""/>
        <dsp:cNvSpPr/>
      </dsp:nvSpPr>
      <dsp:spPr>
        <a:xfrm>
          <a:off x="3835925" y="3265016"/>
          <a:ext cx="911674" cy="911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D1FA8-F20C-48B4-BE43-76BB198022AE}">
      <dsp:nvSpPr>
        <dsp:cNvPr id="0" name=""/>
        <dsp:cNvSpPr/>
      </dsp:nvSpPr>
      <dsp:spPr>
        <a:xfrm>
          <a:off x="4027376" y="3456467"/>
          <a:ext cx="528770" cy="52877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C6F0E-0067-49B9-8B07-01B044DF0E61}">
      <dsp:nvSpPr>
        <dsp:cNvPr id="0" name=""/>
        <dsp:cNvSpPr/>
      </dsp:nvSpPr>
      <dsp:spPr>
        <a:xfrm>
          <a:off x="4942957" y="3265016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Pickleball Courts will be installed adjacent to the relocated community gardens</a:t>
          </a:r>
          <a:endParaRPr lang="en-US" sz="1300" kern="1200" dirty="0"/>
        </a:p>
      </dsp:txBody>
      <dsp:txXfrm>
        <a:off x="4942957" y="3265016"/>
        <a:ext cx="2148945" cy="911674"/>
      </dsp:txXfrm>
    </dsp:sp>
    <dsp:sp modelId="{7326B43D-A7CA-488C-8F5E-1866AB1CB17C}">
      <dsp:nvSpPr>
        <dsp:cNvPr id="0" name=""/>
        <dsp:cNvSpPr/>
      </dsp:nvSpPr>
      <dsp:spPr>
        <a:xfrm>
          <a:off x="7466341" y="3265016"/>
          <a:ext cx="911674" cy="911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DEF55-0CF0-4A69-8D52-198EB9ADCCDA}">
      <dsp:nvSpPr>
        <dsp:cNvPr id="0" name=""/>
        <dsp:cNvSpPr/>
      </dsp:nvSpPr>
      <dsp:spPr>
        <a:xfrm>
          <a:off x="7657792" y="3456467"/>
          <a:ext cx="528770" cy="528770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3529A-860E-437C-9A3C-9727C680A873}">
      <dsp:nvSpPr>
        <dsp:cNvPr id="0" name=""/>
        <dsp:cNvSpPr/>
      </dsp:nvSpPr>
      <dsp:spPr>
        <a:xfrm>
          <a:off x="8573374" y="3265016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Existing Memorial Benches will be relocated within the Park</a:t>
          </a:r>
          <a:endParaRPr lang="en-US" sz="1300" kern="1200" dirty="0"/>
        </a:p>
      </dsp:txBody>
      <dsp:txXfrm>
        <a:off x="8573374" y="3265016"/>
        <a:ext cx="2148945" cy="911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550AE-99AB-4D84-9C96-39BC86839470}">
      <dsp:nvSpPr>
        <dsp:cNvPr id="0" name=""/>
        <dsp:cNvSpPr/>
      </dsp:nvSpPr>
      <dsp:spPr>
        <a:xfrm>
          <a:off x="4365914" y="29640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49A9F-70C4-400E-963A-CED543200E14}">
      <dsp:nvSpPr>
        <dsp:cNvPr id="0" name=""/>
        <dsp:cNvSpPr/>
      </dsp:nvSpPr>
      <dsp:spPr>
        <a:xfrm>
          <a:off x="4833914" y="764402"/>
          <a:ext cx="1260000" cy="126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774D8-C054-4A7A-89AA-E7868C7C9B9A}">
      <dsp:nvSpPr>
        <dsp:cNvPr id="0" name=""/>
        <dsp:cNvSpPr/>
      </dsp:nvSpPr>
      <dsp:spPr>
        <a:xfrm>
          <a:off x="3663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dirty="0"/>
            <a:t>Thank you !</a:t>
          </a:r>
        </a:p>
      </dsp:txBody>
      <dsp:txXfrm>
        <a:off x="3663914" y="317640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A9AED-62D3-42DF-B6AC-686A2B9DB31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836DD-119C-4CD7-80E2-2BB03098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4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836DD-119C-4CD7-80E2-2BB030982E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8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64-FC1C-4107-AB48-F32806150B4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64-FC1C-4107-AB48-F32806150B4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3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64-FC1C-4107-AB48-F32806150B4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5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93F4-46AF-4CFD-83FB-781BC920ACD5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B462-6447-4A3F-9BF3-D8B0A1405C0D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5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A324-F867-40E8-B115-4EECAEDB9B09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1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3399-6398-4657-BF96-5EC6025BEC28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3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03AE-D225-4030-83F2-EF663677E905}" type="datetime1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26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5B07-2DAB-4A2B-9489-C4655961A779}" type="datetime1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95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7F20-747E-40EA-B284-CFD56B41296A}" type="datetime1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14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E084-0BBB-47B3-9253-0B4B62B8ADF0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64-FC1C-4107-AB48-F32806150B4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2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2FC7-3E89-44E7-B970-1BD666F35A6E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90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24C0-38F0-452F-A465-FDA06AEB2C51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07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CA1B-3235-45AC-9FF6-380BEC864E9F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6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64-FC1C-4107-AB48-F32806150B4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8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64-FC1C-4107-AB48-F32806150B4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64-FC1C-4107-AB48-F32806150B4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7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64-FC1C-4107-AB48-F32806150B4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9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64-FC1C-4107-AB48-F32806150B4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4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64-FC1C-4107-AB48-F32806150B4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6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64-FC1C-4107-AB48-F32806150B4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2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238-E195-45F8-8B87-B3815C44F193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3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238-E195-45F8-8B87-B3815C44F193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51E2-7881-4ADF-B384-4D50C069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revere.org/ongoing-initiatives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ext, grass, tree, outdoor&#10;&#10;Description automatically generated">
            <a:extLst>
              <a:ext uri="{FF2B5EF4-FFF2-40B4-BE49-F238E27FC236}">
                <a16:creationId xmlns:a16="http://schemas.microsoft.com/office/drawing/2014/main" id="{EDEF0CF7-1C4E-4EEB-8CE0-55FB2BBDF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2B319-B001-458B-9F13-F22CCC28C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>
            <a:normAutofit/>
          </a:bodyPr>
          <a:lstStyle/>
          <a:p>
            <a:pPr algn="l"/>
            <a:r>
              <a:rPr lang="en-US" sz="5000">
                <a:solidFill>
                  <a:schemeClr val="bg1"/>
                </a:solidFill>
                <a:latin typeface="Bahnschrift" panose="020B0502040204020203" pitchFamily="34" charset="0"/>
              </a:rPr>
              <a:t>Gibson Park Recreation Expansion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E5962-6948-4335-AB5C-70CEBCC7F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City of Revere – Riverside Neighborhood</a:t>
            </a:r>
          </a:p>
          <a:p>
            <a:pPr algn="l"/>
            <a:r>
              <a:rPr lang="en-US" sz="2000">
                <a:solidFill>
                  <a:schemeClr val="bg1"/>
                </a:solidFill>
              </a:rPr>
              <a:t>April 15, 2026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B6C7C-3F64-61EE-FC79-6E714CB0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3A51E2-7881-4ADF-B384-4D50C06950C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6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86E51-485C-489E-92D1-A0359ED2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48" y="270237"/>
            <a:ext cx="6389262" cy="7416371"/>
          </a:xfrm>
          <a:noFill/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Bahnschrift"/>
              </a:rPr>
              <a:t>         Project Team:</a:t>
            </a:r>
            <a:br>
              <a:rPr lang="en-US" sz="2800" dirty="0">
                <a:latin typeface="Bahnschrift" panose="020B0502040204020203" pitchFamily="34" charset="0"/>
              </a:rPr>
            </a:br>
            <a:r>
              <a:rPr lang="en-US" sz="2000" dirty="0">
                <a:latin typeface="Roboto"/>
                <a:ea typeface="Roboto"/>
                <a:cs typeface="Roboto"/>
              </a:rPr>
              <a:t>• City of Revere, DPCD</a:t>
            </a:r>
            <a:br>
              <a:rPr lang="en-US" sz="2000" b="0" dirty="0">
                <a:effectLst/>
                <a:latin typeface="Roboto"/>
              </a:rPr>
            </a:br>
            <a:r>
              <a:rPr lang="en-US" sz="2000" dirty="0">
                <a:latin typeface="Roboto"/>
                <a:ea typeface="Roboto"/>
                <a:cs typeface="Roboto"/>
              </a:rPr>
              <a:t>• </a:t>
            </a:r>
            <a:r>
              <a:rPr lang="en-US" sz="2000" b="0" i="0" u="none" strike="noStrike" dirty="0">
                <a:effectLst/>
                <a:latin typeface="Roboto"/>
                <a:ea typeface="Roboto"/>
                <a:cs typeface="Roboto"/>
              </a:rPr>
              <a:t>McAllister Marine Engineering, LLC </a:t>
            </a:r>
            <a:r>
              <a:rPr lang="en-US" sz="2000" dirty="0">
                <a:latin typeface="Roboto"/>
                <a:ea typeface="Roboto"/>
                <a:cs typeface="Roboto"/>
              </a:rPr>
              <a:t> </a:t>
            </a:r>
            <a:br>
              <a:rPr lang="en-US" sz="2000" dirty="0">
                <a:latin typeface="Roboto"/>
              </a:rPr>
            </a:br>
            <a:r>
              <a:rPr lang="en-US" sz="2000" dirty="0">
                <a:latin typeface="Roboto"/>
                <a:ea typeface="Roboto"/>
                <a:cs typeface="Roboto"/>
              </a:rPr>
              <a:t>• Copley</a:t>
            </a:r>
            <a:r>
              <a:rPr lang="en-US" sz="2000" b="0" i="0" u="none" strike="noStrike" dirty="0">
                <a:effectLst/>
                <a:latin typeface="Roboto"/>
                <a:ea typeface="Roboto"/>
                <a:cs typeface="Roboto"/>
              </a:rPr>
              <a:t> Wolff Design Group - Landscape Architecture</a:t>
            </a:r>
            <a:br>
              <a:rPr lang="en-US" sz="2000" b="1" dirty="0">
                <a:latin typeface="Roboto"/>
                <a:ea typeface="Calibri Light"/>
                <a:cs typeface="Calibri Light"/>
              </a:rPr>
            </a:br>
            <a:r>
              <a:rPr lang="en-US" sz="2000" dirty="0">
                <a:latin typeface="Roboto"/>
                <a:ea typeface="Roboto"/>
                <a:cs typeface="Roboto"/>
              </a:rPr>
              <a:t>• </a:t>
            </a:r>
            <a:r>
              <a:rPr lang="en-US" sz="2000" b="0" i="0" u="none" strike="noStrike" dirty="0">
                <a:effectLst/>
                <a:latin typeface="Roboto"/>
                <a:ea typeface="Roboto"/>
                <a:cs typeface="Roboto"/>
              </a:rPr>
              <a:t>LEC Environmental - Environmental </a:t>
            </a:r>
            <a:r>
              <a:rPr lang="en-US" sz="2000" dirty="0">
                <a:latin typeface="Roboto"/>
                <a:ea typeface="Roboto"/>
                <a:cs typeface="Roboto"/>
              </a:rPr>
              <a:t>Resources</a:t>
            </a:r>
            <a:br>
              <a:rPr lang="en-US" sz="2000" dirty="0">
                <a:latin typeface="Roboto"/>
                <a:ea typeface="Roboto"/>
                <a:cs typeface="Roboto"/>
              </a:rPr>
            </a:br>
            <a:r>
              <a:rPr lang="en-US" sz="2000" dirty="0">
                <a:latin typeface="Roboto"/>
                <a:ea typeface="Roboto"/>
                <a:cs typeface="Roboto"/>
              </a:rPr>
              <a:t>• Heimlich Landscaping &amp; Construction Corp</a:t>
            </a:r>
            <a:br>
              <a:rPr lang="en-US" sz="2000" b="0" dirty="0">
                <a:effectLst/>
                <a:latin typeface="Roboto"/>
                <a:ea typeface="Roboto"/>
                <a:cs typeface="Roboto"/>
              </a:rPr>
            </a:br>
            <a:br>
              <a:rPr lang="en-US" sz="2000" b="0" dirty="0">
                <a:effectLst/>
                <a:latin typeface="Roboto"/>
                <a:ea typeface="Roboto"/>
                <a:cs typeface="Roboto"/>
              </a:rPr>
            </a:br>
            <a:br>
              <a:rPr lang="en-US" sz="2000" dirty="0">
                <a:latin typeface="Roboto"/>
              </a:rPr>
            </a:br>
            <a:br>
              <a:rPr lang="en-US" sz="2000" dirty="0">
                <a:latin typeface="Roboto"/>
              </a:rPr>
            </a:br>
            <a:endParaRPr lang="en-US" sz="4800" dirty="0">
              <a:latin typeface="Bahnschrift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89F4B9-9A09-7319-9290-E0CC15FAA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51E2-7881-4ADF-B384-4D50C06950C0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FA081A-E078-3FBA-44A0-5EA8C71B66CF}"/>
              </a:ext>
            </a:extLst>
          </p:cNvPr>
          <p:cNvSpPr txBox="1">
            <a:spLocks/>
          </p:cNvSpPr>
          <p:nvPr/>
        </p:nvSpPr>
        <p:spPr>
          <a:xfrm>
            <a:off x="3296863" y="3137924"/>
            <a:ext cx="5664114" cy="297941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Picture 6" descr="A picture containing text, emblem, badge, trademark&#10;&#10;Description automatically generated">
            <a:extLst>
              <a:ext uri="{FF2B5EF4-FFF2-40B4-BE49-F238E27FC236}">
                <a16:creationId xmlns:a16="http://schemas.microsoft.com/office/drawing/2014/main" id="{ABE0AB65-DBE9-2CFF-783C-9D5903A9D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523" y="263832"/>
            <a:ext cx="1490051" cy="1490051"/>
          </a:xfrm>
          <a:prstGeom prst="rect">
            <a:avLst/>
          </a:prstGeom>
        </p:spPr>
      </p:pic>
      <p:pic>
        <p:nvPicPr>
          <p:cNvPr id="9" name="Picture 8" descr="A picture containing text, font, graphics, rectangle&#10;&#10;Description automatically generated">
            <a:extLst>
              <a:ext uri="{FF2B5EF4-FFF2-40B4-BE49-F238E27FC236}">
                <a16:creationId xmlns:a16="http://schemas.microsoft.com/office/drawing/2014/main" id="{8994673F-FCC5-9820-40BE-1D29E3BF6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445" y="1883955"/>
            <a:ext cx="1455078" cy="1297385"/>
          </a:xfrm>
          <a:prstGeom prst="rect">
            <a:avLst/>
          </a:prstGeom>
        </p:spPr>
      </p:pic>
      <p:pic>
        <p:nvPicPr>
          <p:cNvPr id="11" name="Picture 10" descr="A green and white logo&#10;&#10;Description automatically generated with medium confidence">
            <a:extLst>
              <a:ext uri="{FF2B5EF4-FFF2-40B4-BE49-F238E27FC236}">
                <a16:creationId xmlns:a16="http://schemas.microsoft.com/office/drawing/2014/main" id="{23CA71C5-EC1D-FF95-4F3E-36BA3A027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830" y="1833010"/>
            <a:ext cx="1695450" cy="66675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C1AA2A4-4ABD-153A-0830-F1B7FF2923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0618" y="350731"/>
            <a:ext cx="1722732" cy="1217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D29D35-BF46-C31F-525E-C1D4104F9E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3533747"/>
            <a:ext cx="10271486" cy="3344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0A21B7-B7CB-82D7-E395-9FF4FBFE2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869" y="2615451"/>
            <a:ext cx="289710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5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86E51-485C-489E-92D1-A0359ED2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627" y="305175"/>
            <a:ext cx="9388859" cy="1321974"/>
          </a:xfrm>
          <a:noFill/>
        </p:spPr>
        <p:txBody>
          <a:bodyPr anchor="t">
            <a:normAutofit fontScale="90000"/>
          </a:bodyPr>
          <a:lstStyle/>
          <a:p>
            <a:r>
              <a:rPr lang="en-US" sz="4800">
                <a:latin typeface="Bahnschrift" panose="020B0502040204020203" pitchFamily="34" charset="0"/>
              </a:rPr>
              <a:t>Existing Conditions of Project Area </a:t>
            </a: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0532447F-241A-42B8-A953-CB39DEB9D36B}"/>
              </a:ext>
            </a:extLst>
          </p:cNvPr>
          <p:cNvSpPr txBox="1">
            <a:spLocks/>
          </p:cNvSpPr>
          <p:nvPr/>
        </p:nvSpPr>
        <p:spPr>
          <a:xfrm>
            <a:off x="217027" y="1143598"/>
            <a:ext cx="6784196" cy="5328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1BF247-7596-B30D-16BF-77FE1D74AA10}"/>
              </a:ext>
            </a:extLst>
          </p:cNvPr>
          <p:cNvCxnSpPr>
            <a:cxnSpLocks/>
          </p:cNvCxnSpPr>
          <p:nvPr/>
        </p:nvCxnSpPr>
        <p:spPr>
          <a:xfrm flipH="1">
            <a:off x="4439224" y="4718434"/>
            <a:ext cx="3313553" cy="501351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24E2E7F-01A6-CEFE-5646-161C13198130}"/>
              </a:ext>
            </a:extLst>
          </p:cNvPr>
          <p:cNvSpPr txBox="1"/>
          <p:nvPr/>
        </p:nvSpPr>
        <p:spPr>
          <a:xfrm>
            <a:off x="210575" y="4718434"/>
            <a:ext cx="198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Looking South from Northern Portion of the Park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636380-D1BE-CC9B-CF7B-760A8B3D3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202" y="976322"/>
            <a:ext cx="8968844" cy="57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0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86E51-485C-489E-92D1-A0359ED2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EXISTING LAYOUT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4D72A-5410-DBB3-48D3-6705FDAFE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914" y="1855297"/>
            <a:ext cx="11136980" cy="4491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EBCA2F-761B-A78B-B2D5-913B0FE8449D}"/>
              </a:ext>
            </a:extLst>
          </p:cNvPr>
          <p:cNvSpPr txBox="1"/>
          <p:nvPr/>
        </p:nvSpPr>
        <p:spPr>
          <a:xfrm>
            <a:off x="556532" y="3429000"/>
            <a:ext cx="13738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ptos SemiBold" panose="020F0502020204030204" pitchFamily="34" charset="0"/>
              </a:rPr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72231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62F23D-8F87-3651-D823-2FE646D09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B5F06A-329C-7BFF-DB2D-3C8F51AD87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07"/>
          <a:stretch>
            <a:fillRect/>
          </a:stretch>
        </p:blipFill>
        <p:spPr>
          <a:xfrm>
            <a:off x="317852" y="574357"/>
            <a:ext cx="11623407" cy="6611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01DE26-A8DD-04F4-56E5-461A536E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8" y="466043"/>
            <a:ext cx="5206916" cy="8766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PROPOSED LAYOUT</a:t>
            </a:r>
            <a:endParaRPr lang="en-US" sz="54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094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86E51-485C-489E-92D1-A0359ED2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Phase 1 Improvements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6" name="TextBox 4">
            <a:extLst>
              <a:ext uri="{FF2B5EF4-FFF2-40B4-BE49-F238E27FC236}">
                <a16:creationId xmlns:a16="http://schemas.microsoft.com/office/drawing/2014/main" id="{7AC7E157-C697-345D-F378-B745298F17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95816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64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6548F-382C-4FBC-9B7F-2C99D6F3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15" y="339795"/>
            <a:ext cx="4977976" cy="6399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Tentative Project Timeline</a:t>
            </a:r>
          </a:p>
        </p:txBody>
      </p:sp>
      <p:pic>
        <p:nvPicPr>
          <p:cNvPr id="8" name="Graphic 7" descr="Excavator">
            <a:extLst>
              <a:ext uri="{FF2B5EF4-FFF2-40B4-BE49-F238E27FC236}">
                <a16:creationId xmlns:a16="http://schemas.microsoft.com/office/drawing/2014/main" id="{8F114137-EF05-4F4F-8001-84354BDD66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68F2-9389-FF25-1275-0BA2C27D7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240" y="979716"/>
            <a:ext cx="6072026" cy="5293106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The project start date is Contingent on the NEPTES permit </a:t>
            </a:r>
          </a:p>
          <a:p>
            <a:r>
              <a:rPr lang="en-US" sz="1800" dirty="0">
                <a:solidFill>
                  <a:schemeClr val="tx2"/>
                </a:solidFill>
              </a:rPr>
              <a:t>Late April 2026-Mobilization and Set up</a:t>
            </a:r>
          </a:p>
          <a:p>
            <a:r>
              <a:rPr lang="en-US" sz="1800" dirty="0">
                <a:solidFill>
                  <a:schemeClr val="tx2"/>
                </a:solidFill>
              </a:rPr>
              <a:t>May – August 2026 -Site Work and Utility Activities </a:t>
            </a:r>
          </a:p>
          <a:p>
            <a:r>
              <a:rPr lang="en-US" sz="1800" dirty="0">
                <a:solidFill>
                  <a:schemeClr val="tx2"/>
                </a:solidFill>
              </a:rPr>
              <a:t>September- October 2026 Planting, seeding, Park Amenities </a:t>
            </a:r>
          </a:p>
          <a:p>
            <a:r>
              <a:rPr lang="en-US" sz="1800" dirty="0">
                <a:solidFill>
                  <a:schemeClr val="tx2"/>
                </a:solidFill>
              </a:rPr>
              <a:t>November –Demobilization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General Information </a:t>
            </a:r>
          </a:p>
          <a:p>
            <a:r>
              <a:rPr lang="en-US" sz="1800" dirty="0">
                <a:solidFill>
                  <a:schemeClr val="tx2"/>
                </a:solidFill>
              </a:rPr>
              <a:t>Park will be closed during Construction for Public Safety </a:t>
            </a:r>
          </a:p>
          <a:p>
            <a:r>
              <a:rPr lang="en-US" sz="1800" dirty="0">
                <a:solidFill>
                  <a:schemeClr val="tx2"/>
                </a:solidFill>
              </a:rPr>
              <a:t>The entire construction site will be fenced off</a:t>
            </a:r>
          </a:p>
          <a:p>
            <a:r>
              <a:rPr lang="en-US" sz="1800" dirty="0">
                <a:solidFill>
                  <a:schemeClr val="tx2"/>
                </a:solidFill>
              </a:rPr>
              <a:t>Work crews will park at the Site, not on neighborhood roads</a:t>
            </a:r>
          </a:p>
          <a:p>
            <a:r>
              <a:rPr lang="en-US" sz="1800" dirty="0">
                <a:solidFill>
                  <a:schemeClr val="tx2"/>
                </a:solidFill>
              </a:rPr>
              <a:t>Contractor to obey local speed restrictions</a:t>
            </a:r>
          </a:p>
          <a:p>
            <a:r>
              <a:rPr lang="en-US" sz="1800" dirty="0">
                <a:solidFill>
                  <a:schemeClr val="tx2"/>
                </a:solidFill>
              </a:rPr>
              <a:t>Hours are 7 a.m. to 4 p.m. weekdays</a:t>
            </a:r>
          </a:p>
          <a:p>
            <a:r>
              <a:rPr lang="en-US" sz="1800" dirty="0">
                <a:solidFill>
                  <a:schemeClr val="tx2"/>
                </a:solidFill>
              </a:rPr>
              <a:t>Sunday work will require approval from the City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8D939-F549-16FC-CD75-3DA4103C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3A51E2-7881-4ADF-B384-4D50C06950C0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3C25E7-7BC0-2DF2-E8A8-1FBCC778C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B724B-C2CC-CA1C-2C95-047AF655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Future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018DC-D9DB-7C9B-F3E7-E74D1A19B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61482"/>
            <a:ext cx="4765949" cy="3713677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29 Thayer Work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Dependent on Environmental Remediation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Grant application submitted for a Brownfield Clean Up Grant- The city  should hear back in June 2026 </a:t>
            </a:r>
          </a:p>
          <a:p>
            <a:r>
              <a:rPr lang="en-US" sz="1800" dirty="0">
                <a:solidFill>
                  <a:schemeClr val="tx2"/>
                </a:solidFill>
              </a:rPr>
              <a:t>Roundabout Tie-in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Future connection in from the north that will cur off traffic coming through the Riverside Neighborhood 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Graphic 7" descr="Construction Barricade outline">
            <a:extLst>
              <a:ext uri="{FF2B5EF4-FFF2-40B4-BE49-F238E27FC236}">
                <a16:creationId xmlns:a16="http://schemas.microsoft.com/office/drawing/2014/main" id="{C8123900-59F0-A516-FBF7-695030DBFA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0BF45-1BC3-8E5D-A8DC-AC447D14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3A51E2-7881-4ADF-B384-4D50C06950C0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1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4B6AD-D9D2-03E6-F135-791AD543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83A51E2-7881-4ADF-B384-4D50C06950C0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DA71E-850F-FBF4-71E3-39C802C2D837}"/>
              </a:ext>
            </a:extLst>
          </p:cNvPr>
          <p:cNvSpPr txBox="1"/>
          <p:nvPr/>
        </p:nvSpPr>
        <p:spPr>
          <a:xfrm>
            <a:off x="777548" y="5543719"/>
            <a:ext cx="10843460" cy="826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Follow project updates at  </a:t>
            </a:r>
            <a:r>
              <a:rPr lang="en-US" sz="2800" dirty="0">
                <a:hlinkClick r:id="rId3"/>
              </a:rPr>
              <a:t>https://www.revere.org/ongoing-initiatives</a:t>
            </a:r>
            <a:endParaRPr lang="en-US" sz="2800" dirty="0"/>
          </a:p>
        </p:txBody>
      </p:sp>
      <p:graphicFrame>
        <p:nvGraphicFramePr>
          <p:cNvPr id="18" name="TextBox 1">
            <a:extLst>
              <a:ext uri="{FF2B5EF4-FFF2-40B4-BE49-F238E27FC236}">
                <a16:creationId xmlns:a16="http://schemas.microsoft.com/office/drawing/2014/main" id="{7C7A81F1-F857-0335-C7AC-3157A62A0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330351"/>
              </p:ext>
            </p:extLst>
          </p:nvPr>
        </p:nvGraphicFramePr>
        <p:xfrm>
          <a:off x="570992" y="146318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5442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364</Words>
  <Application>Microsoft Office PowerPoint</Application>
  <PresentationFormat>Widescreen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 SemiBold</vt:lpstr>
      <vt:lpstr>Arial</vt:lpstr>
      <vt:lpstr>Bahnschrift</vt:lpstr>
      <vt:lpstr>Calibri</vt:lpstr>
      <vt:lpstr>Calibri Light</vt:lpstr>
      <vt:lpstr>Roboto</vt:lpstr>
      <vt:lpstr>Symbol</vt:lpstr>
      <vt:lpstr>Office 2013 - 2022 Theme</vt:lpstr>
      <vt:lpstr>1_Office 2013 - 2022 Theme</vt:lpstr>
      <vt:lpstr>Gibson Park Recreation Expansion Project</vt:lpstr>
      <vt:lpstr>         Project Team: • City of Revere, DPCD • McAllister Marine Engineering, LLC   • Copley Wolff Design Group - Landscape Architecture • LEC Environmental - Environmental Resources • Heimlich Landscaping &amp; Construction Corp    </vt:lpstr>
      <vt:lpstr>Existing Conditions of Project Area </vt:lpstr>
      <vt:lpstr>EXISTING LAYOUT</vt:lpstr>
      <vt:lpstr>PROPOSED LAYOUT</vt:lpstr>
      <vt:lpstr>Phase 1 Improvements</vt:lpstr>
      <vt:lpstr>Tentative Project Timeline</vt:lpstr>
      <vt:lpstr>Future Activities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SWAMPSCOTT PIER PROJECT</dc:title>
  <dc:creator>Molly O'Connell</dc:creator>
  <cp:lastModifiedBy>Elle Baker</cp:lastModifiedBy>
  <cp:revision>55</cp:revision>
  <dcterms:created xsi:type="dcterms:W3CDTF">2021-10-14T15:27:54Z</dcterms:created>
  <dcterms:modified xsi:type="dcterms:W3CDTF">2026-04-15T22:15:50Z</dcterms:modified>
</cp:coreProperties>
</file>