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3" r:id="rId7"/>
    <p:sldId id="266" r:id="rId8"/>
  </p:sldIdLst>
  <p:sldSz cx="18288000" cy="10287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37" d="100"/>
          <a:sy n="37" d="100"/>
        </p:scale>
        <p:origin x="114" y="8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602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1602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033E3850-2F05-4AF7-9D1F-5B9D3FF392FB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6"/>
            <a:ext cx="7437120" cy="2759804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799"/>
            <a:ext cx="4028440" cy="351602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799"/>
            <a:ext cx="4028440" cy="351602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267CCC9D-DD9D-4BF7-9904-E4B4A073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4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ready</a:t>
            </a:r>
          </a:p>
          <a:p>
            <a:r>
              <a:rPr lang="en-US" dirty="0"/>
              <a:t>~100 households signed up</a:t>
            </a:r>
          </a:p>
          <a:p>
            <a:r>
              <a:rPr lang="en-US" dirty="0"/>
              <a:t>Goal: 250 to launch</a:t>
            </a:r>
          </a:p>
          <a:p>
            <a:r>
              <a:rPr lang="en-US" dirty="0"/>
              <a:t>Weekly pickup</a:t>
            </a:r>
          </a:p>
          <a:p>
            <a:r>
              <a:rPr lang="en-US" dirty="0"/>
              <a:t>Starter kit included</a:t>
            </a:r>
          </a:p>
          <a:p>
            <a:r>
              <a:rPr lang="en-US" dirty="0"/>
              <a:t>$11.95/month reduced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CCC9D-DD9D-4BF7-9904-E4B4A073F8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5AAB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5AAB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5AAB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600" y="299394"/>
            <a:ext cx="17592799" cy="427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5AAB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6458" y="2874330"/>
            <a:ext cx="13975083" cy="7009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694" y="4885763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508"/>
                </a:moveTo>
                <a:lnTo>
                  <a:pt x="16230593" y="0"/>
                </a:lnTo>
              </a:path>
            </a:pathLst>
          </a:custGeom>
          <a:ln w="9524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30070" y="7777001"/>
            <a:ext cx="3972344" cy="1848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4170" y="5068222"/>
            <a:ext cx="16150829" cy="58413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3700" b="1" spc="350" dirty="0">
                <a:solidFill>
                  <a:srgbClr val="545454"/>
                </a:solidFill>
                <a:latin typeface="Trebuchet MS"/>
                <a:cs typeface="Trebuchet MS"/>
              </a:rPr>
              <a:t>Curbside Compost in Partnership with Garbage to Garden 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600" y="299394"/>
            <a:ext cx="17592799" cy="1901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5300"/>
              </a:lnSpc>
              <a:spcBef>
                <a:spcPts val="95"/>
              </a:spcBef>
            </a:pPr>
            <a:r>
              <a:rPr lang="en-US" dirty="0"/>
              <a:t>Revere Composting Program</a:t>
            </a:r>
            <a:endParaRPr spc="50" dirty="0"/>
          </a:p>
        </p:txBody>
      </p:sp>
      <p:sp>
        <p:nvSpPr>
          <p:cNvPr id="6" name="object 6"/>
          <p:cNvSpPr txBox="1"/>
          <p:nvPr/>
        </p:nvSpPr>
        <p:spPr>
          <a:xfrm>
            <a:off x="347604" y="8309805"/>
            <a:ext cx="316611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300" spc="80" dirty="0">
                <a:solidFill>
                  <a:srgbClr val="5AAB55"/>
                </a:solidFill>
                <a:latin typeface="Trebuchet MS"/>
                <a:cs typeface="Trebuchet MS"/>
              </a:rPr>
              <a:t>Abderezak </a:t>
            </a:r>
            <a:r>
              <a:rPr sz="2300" spc="75" dirty="0">
                <a:solidFill>
                  <a:srgbClr val="5AAB55"/>
                </a:solidFill>
                <a:latin typeface="Trebuchet MS"/>
                <a:cs typeface="Trebuchet MS"/>
              </a:rPr>
              <a:t>Azib  </a:t>
            </a:r>
            <a:r>
              <a:rPr sz="2300" spc="55" dirty="0">
                <a:solidFill>
                  <a:srgbClr val="5AAB55"/>
                </a:solidFill>
                <a:latin typeface="Trebuchet MS"/>
                <a:cs typeface="Trebuchet MS"/>
              </a:rPr>
              <a:t>Sustainability</a:t>
            </a:r>
            <a:r>
              <a:rPr sz="2300" spc="-180" dirty="0">
                <a:solidFill>
                  <a:srgbClr val="5AAB55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5AAB55"/>
                </a:solidFill>
                <a:latin typeface="Trebuchet MS"/>
                <a:cs typeface="Trebuchet MS"/>
              </a:rPr>
              <a:t>Manager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10" name="AutoShape 4" descr="Image preview">
            <a:extLst>
              <a:ext uri="{FF2B5EF4-FFF2-40B4-BE49-F238E27FC236}">
                <a16:creationId xmlns:a16="http://schemas.microsoft.com/office/drawing/2014/main" id="{243059DA-1D52-514E-C3FE-D53F8FE302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890D2C-2B18-74EE-A6E3-CB07025AF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7" t="13302" r="82680" b="80271"/>
          <a:stretch/>
        </p:blipFill>
        <p:spPr>
          <a:xfrm>
            <a:off x="8629776" y="8253022"/>
            <a:ext cx="4457447" cy="1076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A7333-FACC-6009-E02B-3AA50E6E1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79" y="7609384"/>
            <a:ext cx="1750962" cy="18750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yler Frank - President @ Garbage to Garden -- Innovating ...">
            <a:extLst>
              <a:ext uri="{FF2B5EF4-FFF2-40B4-BE49-F238E27FC236}">
                <a16:creationId xmlns:a16="http://schemas.microsoft.com/office/drawing/2014/main" id="{72AE787C-7914-B0CA-BE8D-0A96960F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651" y="3500730"/>
            <a:ext cx="2381576" cy="23815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nika Schmidt - Garbage to Garden | LinkedIn">
            <a:extLst>
              <a:ext uri="{FF2B5EF4-FFF2-40B4-BE49-F238E27FC236}">
                <a16:creationId xmlns:a16="http://schemas.microsoft.com/office/drawing/2014/main" id="{23124F37-A1F6-7A80-AA90-A831BF20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64" y="3501766"/>
            <a:ext cx="2349234" cy="234923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1050523" y="1373094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4">
                <a:moveTo>
                  <a:pt x="0" y="38508"/>
                </a:moveTo>
                <a:lnTo>
                  <a:pt x="16230594" y="0"/>
                </a:lnTo>
              </a:path>
            </a:pathLst>
          </a:custGeom>
          <a:ln w="9524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88877" y="8438205"/>
            <a:ext cx="1899122" cy="1848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523741"/>
            <a:ext cx="3890010" cy="591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700" b="1" spc="310" dirty="0">
                <a:latin typeface="Trebuchet MS"/>
                <a:cs typeface="Trebuchet MS"/>
              </a:rPr>
              <a:t>MEET</a:t>
            </a:r>
            <a:r>
              <a:rPr sz="3700" b="1" spc="-815" dirty="0">
                <a:latin typeface="Trebuchet MS"/>
                <a:cs typeface="Trebuchet MS"/>
              </a:rPr>
              <a:t> </a:t>
            </a:r>
            <a:r>
              <a:rPr sz="3700" b="1" spc="200" dirty="0">
                <a:latin typeface="Trebuchet MS"/>
                <a:cs typeface="Trebuchet MS"/>
              </a:rPr>
              <a:t>THE </a:t>
            </a:r>
            <a:r>
              <a:rPr sz="3700" b="1" spc="315" dirty="0">
                <a:latin typeface="Trebuchet MS"/>
                <a:cs typeface="Trebuchet MS"/>
              </a:rPr>
              <a:t>TEAM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0351" y="3505818"/>
            <a:ext cx="2407919" cy="2407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0351" y="3505818"/>
            <a:ext cx="2407920" cy="2407920"/>
          </a:xfrm>
          <a:custGeom>
            <a:avLst/>
            <a:gdLst/>
            <a:ahLst/>
            <a:cxnLst/>
            <a:rect l="l" t="t" r="r" b="b"/>
            <a:pathLst>
              <a:path w="2407920" h="2407920">
                <a:moveTo>
                  <a:pt x="1203959" y="0"/>
                </a:moveTo>
                <a:lnTo>
                  <a:pt x="1155537" y="955"/>
                </a:lnTo>
                <a:lnTo>
                  <a:pt x="1107599" y="3799"/>
                </a:lnTo>
                <a:lnTo>
                  <a:pt x="1060183" y="8495"/>
                </a:lnTo>
                <a:lnTo>
                  <a:pt x="1013324" y="15008"/>
                </a:lnTo>
                <a:lnTo>
                  <a:pt x="967059" y="23300"/>
                </a:lnTo>
                <a:lnTo>
                  <a:pt x="921423" y="33336"/>
                </a:lnTo>
                <a:lnTo>
                  <a:pt x="876451" y="45081"/>
                </a:lnTo>
                <a:lnTo>
                  <a:pt x="832181" y="58497"/>
                </a:lnTo>
                <a:lnTo>
                  <a:pt x="788648" y="73550"/>
                </a:lnTo>
                <a:lnTo>
                  <a:pt x="745888" y="90203"/>
                </a:lnTo>
                <a:lnTo>
                  <a:pt x="703937" y="108421"/>
                </a:lnTo>
                <a:lnTo>
                  <a:pt x="662832" y="128167"/>
                </a:lnTo>
                <a:lnTo>
                  <a:pt x="622607" y="149405"/>
                </a:lnTo>
                <a:lnTo>
                  <a:pt x="583299" y="172099"/>
                </a:lnTo>
                <a:lnTo>
                  <a:pt x="544944" y="196214"/>
                </a:lnTo>
                <a:lnTo>
                  <a:pt x="507577" y="221714"/>
                </a:lnTo>
                <a:lnTo>
                  <a:pt x="471236" y="248562"/>
                </a:lnTo>
                <a:lnTo>
                  <a:pt x="435955" y="276723"/>
                </a:lnTo>
                <a:lnTo>
                  <a:pt x="401771" y="306160"/>
                </a:lnTo>
                <a:lnTo>
                  <a:pt x="368720" y="336838"/>
                </a:lnTo>
                <a:lnTo>
                  <a:pt x="336838" y="368720"/>
                </a:lnTo>
                <a:lnTo>
                  <a:pt x="306160" y="401771"/>
                </a:lnTo>
                <a:lnTo>
                  <a:pt x="276723" y="435955"/>
                </a:lnTo>
                <a:lnTo>
                  <a:pt x="248562" y="471236"/>
                </a:lnTo>
                <a:lnTo>
                  <a:pt x="221714" y="507577"/>
                </a:lnTo>
                <a:lnTo>
                  <a:pt x="196215" y="544943"/>
                </a:lnTo>
                <a:lnTo>
                  <a:pt x="172100" y="583298"/>
                </a:lnTo>
                <a:lnTo>
                  <a:pt x="149405" y="622606"/>
                </a:lnTo>
                <a:lnTo>
                  <a:pt x="128167" y="662831"/>
                </a:lnTo>
                <a:lnTo>
                  <a:pt x="108421" y="703937"/>
                </a:lnTo>
                <a:lnTo>
                  <a:pt x="90203" y="745888"/>
                </a:lnTo>
                <a:lnTo>
                  <a:pt x="73550" y="788648"/>
                </a:lnTo>
                <a:lnTo>
                  <a:pt x="58497" y="832181"/>
                </a:lnTo>
                <a:lnTo>
                  <a:pt x="45081" y="876451"/>
                </a:lnTo>
                <a:lnTo>
                  <a:pt x="33336" y="921422"/>
                </a:lnTo>
                <a:lnTo>
                  <a:pt x="23300" y="967059"/>
                </a:lnTo>
                <a:lnTo>
                  <a:pt x="15008" y="1013324"/>
                </a:lnTo>
                <a:lnTo>
                  <a:pt x="8495" y="1060183"/>
                </a:lnTo>
                <a:lnTo>
                  <a:pt x="3799" y="1107599"/>
                </a:lnTo>
                <a:lnTo>
                  <a:pt x="955" y="1155537"/>
                </a:lnTo>
                <a:lnTo>
                  <a:pt x="0" y="1203959"/>
                </a:lnTo>
                <a:lnTo>
                  <a:pt x="955" y="1252382"/>
                </a:lnTo>
                <a:lnTo>
                  <a:pt x="3799" y="1300320"/>
                </a:lnTo>
                <a:lnTo>
                  <a:pt x="8495" y="1347736"/>
                </a:lnTo>
                <a:lnTo>
                  <a:pt x="15008" y="1394595"/>
                </a:lnTo>
                <a:lnTo>
                  <a:pt x="23300" y="1440860"/>
                </a:lnTo>
                <a:lnTo>
                  <a:pt x="33336" y="1486497"/>
                </a:lnTo>
                <a:lnTo>
                  <a:pt x="45081" y="1531468"/>
                </a:lnTo>
                <a:lnTo>
                  <a:pt x="58497" y="1575738"/>
                </a:lnTo>
                <a:lnTo>
                  <a:pt x="73550" y="1619271"/>
                </a:lnTo>
                <a:lnTo>
                  <a:pt x="90203" y="1662031"/>
                </a:lnTo>
                <a:lnTo>
                  <a:pt x="108421" y="1703982"/>
                </a:lnTo>
                <a:lnTo>
                  <a:pt x="128167" y="1745087"/>
                </a:lnTo>
                <a:lnTo>
                  <a:pt x="149405" y="1785312"/>
                </a:lnTo>
                <a:lnTo>
                  <a:pt x="172100" y="1824620"/>
                </a:lnTo>
                <a:lnTo>
                  <a:pt x="196215" y="1862975"/>
                </a:lnTo>
                <a:lnTo>
                  <a:pt x="221714" y="1900342"/>
                </a:lnTo>
                <a:lnTo>
                  <a:pt x="248562" y="1936683"/>
                </a:lnTo>
                <a:lnTo>
                  <a:pt x="276723" y="1971964"/>
                </a:lnTo>
                <a:lnTo>
                  <a:pt x="306160" y="2006148"/>
                </a:lnTo>
                <a:lnTo>
                  <a:pt x="336838" y="2039199"/>
                </a:lnTo>
                <a:lnTo>
                  <a:pt x="368720" y="2071081"/>
                </a:lnTo>
                <a:lnTo>
                  <a:pt x="401771" y="2101759"/>
                </a:lnTo>
                <a:lnTo>
                  <a:pt x="435955" y="2131196"/>
                </a:lnTo>
                <a:lnTo>
                  <a:pt x="471236" y="2159357"/>
                </a:lnTo>
                <a:lnTo>
                  <a:pt x="507577" y="2186205"/>
                </a:lnTo>
                <a:lnTo>
                  <a:pt x="544944" y="2211704"/>
                </a:lnTo>
                <a:lnTo>
                  <a:pt x="583299" y="2235820"/>
                </a:lnTo>
                <a:lnTo>
                  <a:pt x="622607" y="2258514"/>
                </a:lnTo>
                <a:lnTo>
                  <a:pt x="662832" y="2279752"/>
                </a:lnTo>
                <a:lnTo>
                  <a:pt x="703937" y="2299498"/>
                </a:lnTo>
                <a:lnTo>
                  <a:pt x="745888" y="2317716"/>
                </a:lnTo>
                <a:lnTo>
                  <a:pt x="788648" y="2334369"/>
                </a:lnTo>
                <a:lnTo>
                  <a:pt x="832181" y="2349422"/>
                </a:lnTo>
                <a:lnTo>
                  <a:pt x="876451" y="2362838"/>
                </a:lnTo>
                <a:lnTo>
                  <a:pt x="921423" y="2374583"/>
                </a:lnTo>
                <a:lnTo>
                  <a:pt x="967059" y="2384619"/>
                </a:lnTo>
                <a:lnTo>
                  <a:pt x="1013324" y="2392911"/>
                </a:lnTo>
                <a:lnTo>
                  <a:pt x="1060183" y="2399424"/>
                </a:lnTo>
                <a:lnTo>
                  <a:pt x="1107599" y="2404120"/>
                </a:lnTo>
                <a:lnTo>
                  <a:pt x="1155537" y="2406964"/>
                </a:lnTo>
                <a:lnTo>
                  <a:pt x="1203959" y="2407919"/>
                </a:lnTo>
                <a:lnTo>
                  <a:pt x="1252382" y="2406964"/>
                </a:lnTo>
                <a:lnTo>
                  <a:pt x="1300320" y="2404120"/>
                </a:lnTo>
                <a:lnTo>
                  <a:pt x="1347736" y="2399424"/>
                </a:lnTo>
                <a:lnTo>
                  <a:pt x="1394595" y="2392911"/>
                </a:lnTo>
                <a:lnTo>
                  <a:pt x="1440860" y="2384619"/>
                </a:lnTo>
                <a:lnTo>
                  <a:pt x="1486497" y="2374583"/>
                </a:lnTo>
                <a:lnTo>
                  <a:pt x="1531468" y="2362838"/>
                </a:lnTo>
                <a:lnTo>
                  <a:pt x="1575738" y="2349422"/>
                </a:lnTo>
                <a:lnTo>
                  <a:pt x="1619271" y="2334369"/>
                </a:lnTo>
                <a:lnTo>
                  <a:pt x="1662031" y="2317716"/>
                </a:lnTo>
                <a:lnTo>
                  <a:pt x="1703982" y="2299498"/>
                </a:lnTo>
                <a:lnTo>
                  <a:pt x="1745087" y="2279752"/>
                </a:lnTo>
                <a:lnTo>
                  <a:pt x="1785312" y="2258514"/>
                </a:lnTo>
                <a:lnTo>
                  <a:pt x="1824620" y="2235820"/>
                </a:lnTo>
                <a:lnTo>
                  <a:pt x="1862975" y="2211704"/>
                </a:lnTo>
                <a:lnTo>
                  <a:pt x="1900342" y="2186205"/>
                </a:lnTo>
                <a:lnTo>
                  <a:pt x="1936683" y="2159357"/>
                </a:lnTo>
                <a:lnTo>
                  <a:pt x="1971964" y="2131196"/>
                </a:lnTo>
                <a:lnTo>
                  <a:pt x="2006148" y="2101759"/>
                </a:lnTo>
                <a:lnTo>
                  <a:pt x="2039199" y="2071081"/>
                </a:lnTo>
                <a:lnTo>
                  <a:pt x="2071081" y="2039199"/>
                </a:lnTo>
                <a:lnTo>
                  <a:pt x="2101759" y="2006148"/>
                </a:lnTo>
                <a:lnTo>
                  <a:pt x="2131196" y="1971964"/>
                </a:lnTo>
                <a:lnTo>
                  <a:pt x="2159357" y="1936683"/>
                </a:lnTo>
                <a:lnTo>
                  <a:pt x="2186205" y="1900342"/>
                </a:lnTo>
                <a:lnTo>
                  <a:pt x="2211704" y="1862975"/>
                </a:lnTo>
                <a:lnTo>
                  <a:pt x="2235820" y="1824620"/>
                </a:lnTo>
                <a:lnTo>
                  <a:pt x="2258514" y="1785312"/>
                </a:lnTo>
                <a:lnTo>
                  <a:pt x="2279752" y="1745087"/>
                </a:lnTo>
                <a:lnTo>
                  <a:pt x="2299498" y="1703982"/>
                </a:lnTo>
                <a:lnTo>
                  <a:pt x="2317716" y="1662031"/>
                </a:lnTo>
                <a:lnTo>
                  <a:pt x="2334369" y="1619271"/>
                </a:lnTo>
                <a:lnTo>
                  <a:pt x="2349422" y="1575738"/>
                </a:lnTo>
                <a:lnTo>
                  <a:pt x="2362838" y="1531468"/>
                </a:lnTo>
                <a:lnTo>
                  <a:pt x="2374583" y="1486497"/>
                </a:lnTo>
                <a:lnTo>
                  <a:pt x="2384619" y="1440860"/>
                </a:lnTo>
                <a:lnTo>
                  <a:pt x="2392911" y="1394595"/>
                </a:lnTo>
                <a:lnTo>
                  <a:pt x="2399424" y="1347736"/>
                </a:lnTo>
                <a:lnTo>
                  <a:pt x="2404120" y="1300320"/>
                </a:lnTo>
                <a:lnTo>
                  <a:pt x="2406964" y="1252382"/>
                </a:lnTo>
                <a:lnTo>
                  <a:pt x="2407919" y="1203959"/>
                </a:lnTo>
                <a:lnTo>
                  <a:pt x="2406964" y="1155537"/>
                </a:lnTo>
                <a:lnTo>
                  <a:pt x="2404120" y="1107599"/>
                </a:lnTo>
                <a:lnTo>
                  <a:pt x="2399424" y="1060183"/>
                </a:lnTo>
                <a:lnTo>
                  <a:pt x="2392911" y="1013324"/>
                </a:lnTo>
                <a:lnTo>
                  <a:pt x="2384619" y="967059"/>
                </a:lnTo>
                <a:lnTo>
                  <a:pt x="2374583" y="921422"/>
                </a:lnTo>
                <a:lnTo>
                  <a:pt x="2362838" y="876451"/>
                </a:lnTo>
                <a:lnTo>
                  <a:pt x="2349422" y="832181"/>
                </a:lnTo>
                <a:lnTo>
                  <a:pt x="2334369" y="788648"/>
                </a:lnTo>
                <a:lnTo>
                  <a:pt x="2317716" y="745888"/>
                </a:lnTo>
                <a:lnTo>
                  <a:pt x="2299498" y="703937"/>
                </a:lnTo>
                <a:lnTo>
                  <a:pt x="2279752" y="662831"/>
                </a:lnTo>
                <a:lnTo>
                  <a:pt x="2258514" y="622606"/>
                </a:lnTo>
                <a:lnTo>
                  <a:pt x="2235820" y="583298"/>
                </a:lnTo>
                <a:lnTo>
                  <a:pt x="2211704" y="544943"/>
                </a:lnTo>
                <a:lnTo>
                  <a:pt x="2186205" y="507577"/>
                </a:lnTo>
                <a:lnTo>
                  <a:pt x="2159357" y="471236"/>
                </a:lnTo>
                <a:lnTo>
                  <a:pt x="2131196" y="435955"/>
                </a:lnTo>
                <a:lnTo>
                  <a:pt x="2101759" y="401771"/>
                </a:lnTo>
                <a:lnTo>
                  <a:pt x="2071081" y="368720"/>
                </a:lnTo>
                <a:lnTo>
                  <a:pt x="2039199" y="336838"/>
                </a:lnTo>
                <a:lnTo>
                  <a:pt x="2006148" y="306160"/>
                </a:lnTo>
                <a:lnTo>
                  <a:pt x="1971964" y="276723"/>
                </a:lnTo>
                <a:lnTo>
                  <a:pt x="1936683" y="248562"/>
                </a:lnTo>
                <a:lnTo>
                  <a:pt x="1900342" y="221714"/>
                </a:lnTo>
                <a:lnTo>
                  <a:pt x="1862975" y="196214"/>
                </a:lnTo>
                <a:lnTo>
                  <a:pt x="1824620" y="172099"/>
                </a:lnTo>
                <a:lnTo>
                  <a:pt x="1785312" y="149405"/>
                </a:lnTo>
                <a:lnTo>
                  <a:pt x="1745087" y="128167"/>
                </a:lnTo>
                <a:lnTo>
                  <a:pt x="1703982" y="108421"/>
                </a:lnTo>
                <a:lnTo>
                  <a:pt x="1662031" y="90203"/>
                </a:lnTo>
                <a:lnTo>
                  <a:pt x="1619271" y="73550"/>
                </a:lnTo>
                <a:lnTo>
                  <a:pt x="1575738" y="58497"/>
                </a:lnTo>
                <a:lnTo>
                  <a:pt x="1531468" y="45081"/>
                </a:lnTo>
                <a:lnTo>
                  <a:pt x="1486497" y="33336"/>
                </a:lnTo>
                <a:lnTo>
                  <a:pt x="1440860" y="23300"/>
                </a:lnTo>
                <a:lnTo>
                  <a:pt x="1394595" y="15008"/>
                </a:lnTo>
                <a:lnTo>
                  <a:pt x="1347736" y="8495"/>
                </a:lnTo>
                <a:lnTo>
                  <a:pt x="1300320" y="3799"/>
                </a:lnTo>
                <a:lnTo>
                  <a:pt x="1252382" y="955"/>
                </a:lnTo>
                <a:lnTo>
                  <a:pt x="1203959" y="0"/>
                </a:lnTo>
                <a:close/>
              </a:path>
            </a:pathLst>
          </a:custGeom>
          <a:ln w="38099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66916" y="5987719"/>
            <a:ext cx="3274695" cy="77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300"/>
              </a:lnSpc>
              <a:spcBef>
                <a:spcPts val="100"/>
              </a:spcBef>
            </a:pPr>
            <a:r>
              <a:rPr sz="2900" i="1" spc="75" dirty="0">
                <a:solidFill>
                  <a:srgbClr val="5AAB55"/>
                </a:solidFill>
                <a:latin typeface="Palatino Linotype"/>
                <a:cs typeface="Palatino Linotype"/>
              </a:rPr>
              <a:t>Abderezak</a:t>
            </a:r>
            <a:r>
              <a:rPr sz="2900" i="1" spc="-10" dirty="0">
                <a:solidFill>
                  <a:srgbClr val="5AAB55"/>
                </a:solidFill>
                <a:latin typeface="Palatino Linotype"/>
                <a:cs typeface="Palatino Linotype"/>
              </a:rPr>
              <a:t> </a:t>
            </a:r>
            <a:r>
              <a:rPr sz="2900" i="1" spc="-5" dirty="0">
                <a:solidFill>
                  <a:srgbClr val="5AAB55"/>
                </a:solidFill>
                <a:latin typeface="Palatino Linotype"/>
                <a:cs typeface="Palatino Linotype"/>
              </a:rPr>
              <a:t>Azib</a:t>
            </a:r>
            <a:endParaRPr sz="2900">
              <a:latin typeface="Palatino Linotype"/>
              <a:cs typeface="Palatino Linotype"/>
            </a:endParaRPr>
          </a:p>
          <a:p>
            <a:pPr algn="ctr">
              <a:lnSpc>
                <a:spcPts val="2580"/>
              </a:lnSpc>
            </a:pPr>
            <a:r>
              <a:rPr sz="2300" b="1" spc="60" dirty="0">
                <a:solidFill>
                  <a:srgbClr val="545454"/>
                </a:solidFill>
                <a:latin typeface="Trebuchet MS"/>
                <a:cs typeface="Trebuchet MS"/>
              </a:rPr>
              <a:t>Sustainability</a:t>
            </a:r>
            <a:r>
              <a:rPr sz="2300" b="1" spc="-260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2300" b="1" spc="105" dirty="0">
                <a:solidFill>
                  <a:srgbClr val="545454"/>
                </a:solidFill>
                <a:latin typeface="Trebuchet MS"/>
                <a:cs typeface="Trebuchet MS"/>
              </a:rPr>
              <a:t>Manager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71022" y="3505825"/>
            <a:ext cx="2345055" cy="2345055"/>
          </a:xfrm>
          <a:custGeom>
            <a:avLst/>
            <a:gdLst/>
            <a:ahLst/>
            <a:cxnLst/>
            <a:rect l="l" t="t" r="r" b="b"/>
            <a:pathLst>
              <a:path w="2345054" h="2345054">
                <a:moveTo>
                  <a:pt x="1172464" y="0"/>
                </a:moveTo>
                <a:lnTo>
                  <a:pt x="1124135" y="977"/>
                </a:lnTo>
                <a:lnTo>
                  <a:pt x="1076303" y="3886"/>
                </a:lnTo>
                <a:lnTo>
                  <a:pt x="1029007" y="8688"/>
                </a:lnTo>
                <a:lnTo>
                  <a:pt x="982284" y="15345"/>
                </a:lnTo>
                <a:lnTo>
                  <a:pt x="936171" y="23820"/>
                </a:lnTo>
                <a:lnTo>
                  <a:pt x="890707" y="34074"/>
                </a:lnTo>
                <a:lnTo>
                  <a:pt x="845928" y="46071"/>
                </a:lnTo>
                <a:lnTo>
                  <a:pt x="801874" y="59772"/>
                </a:lnTo>
                <a:lnTo>
                  <a:pt x="758581" y="75140"/>
                </a:lnTo>
                <a:lnTo>
                  <a:pt x="716087" y="92137"/>
                </a:lnTo>
                <a:lnTo>
                  <a:pt x="674431" y="110726"/>
                </a:lnTo>
                <a:lnTo>
                  <a:pt x="633648" y="130868"/>
                </a:lnTo>
                <a:lnTo>
                  <a:pt x="593779" y="152525"/>
                </a:lnTo>
                <a:lnTo>
                  <a:pt x="554859" y="175661"/>
                </a:lnTo>
                <a:lnTo>
                  <a:pt x="516927" y="200238"/>
                </a:lnTo>
                <a:lnTo>
                  <a:pt x="480021" y="226217"/>
                </a:lnTo>
                <a:lnTo>
                  <a:pt x="444178" y="253561"/>
                </a:lnTo>
                <a:lnTo>
                  <a:pt x="409436" y="282232"/>
                </a:lnTo>
                <a:lnTo>
                  <a:pt x="375833" y="312193"/>
                </a:lnTo>
                <a:lnTo>
                  <a:pt x="343406" y="343406"/>
                </a:lnTo>
                <a:lnTo>
                  <a:pt x="312193" y="375833"/>
                </a:lnTo>
                <a:lnTo>
                  <a:pt x="282232" y="409436"/>
                </a:lnTo>
                <a:lnTo>
                  <a:pt x="253561" y="444178"/>
                </a:lnTo>
                <a:lnTo>
                  <a:pt x="226217" y="480021"/>
                </a:lnTo>
                <a:lnTo>
                  <a:pt x="200238" y="516927"/>
                </a:lnTo>
                <a:lnTo>
                  <a:pt x="175661" y="554859"/>
                </a:lnTo>
                <a:lnTo>
                  <a:pt x="152525" y="593778"/>
                </a:lnTo>
                <a:lnTo>
                  <a:pt x="130868" y="633648"/>
                </a:lnTo>
                <a:lnTo>
                  <a:pt x="110726" y="674430"/>
                </a:lnTo>
                <a:lnTo>
                  <a:pt x="92137" y="716087"/>
                </a:lnTo>
                <a:lnTo>
                  <a:pt x="75140" y="758581"/>
                </a:lnTo>
                <a:lnTo>
                  <a:pt x="59772" y="801874"/>
                </a:lnTo>
                <a:lnTo>
                  <a:pt x="46071" y="845928"/>
                </a:lnTo>
                <a:lnTo>
                  <a:pt x="34074" y="890706"/>
                </a:lnTo>
                <a:lnTo>
                  <a:pt x="23820" y="936171"/>
                </a:lnTo>
                <a:lnTo>
                  <a:pt x="15345" y="982283"/>
                </a:lnTo>
                <a:lnTo>
                  <a:pt x="8688" y="1029007"/>
                </a:lnTo>
                <a:lnTo>
                  <a:pt x="3886" y="1076303"/>
                </a:lnTo>
                <a:lnTo>
                  <a:pt x="977" y="1124135"/>
                </a:lnTo>
                <a:lnTo>
                  <a:pt x="0" y="1172463"/>
                </a:lnTo>
                <a:lnTo>
                  <a:pt x="977" y="1220792"/>
                </a:lnTo>
                <a:lnTo>
                  <a:pt x="3886" y="1268624"/>
                </a:lnTo>
                <a:lnTo>
                  <a:pt x="8688" y="1315920"/>
                </a:lnTo>
                <a:lnTo>
                  <a:pt x="15345" y="1362644"/>
                </a:lnTo>
                <a:lnTo>
                  <a:pt x="23820" y="1408756"/>
                </a:lnTo>
                <a:lnTo>
                  <a:pt x="34074" y="1454221"/>
                </a:lnTo>
                <a:lnTo>
                  <a:pt x="46071" y="1498999"/>
                </a:lnTo>
                <a:lnTo>
                  <a:pt x="59772" y="1543053"/>
                </a:lnTo>
                <a:lnTo>
                  <a:pt x="75140" y="1586346"/>
                </a:lnTo>
                <a:lnTo>
                  <a:pt x="92137" y="1628840"/>
                </a:lnTo>
                <a:lnTo>
                  <a:pt x="110726" y="1670497"/>
                </a:lnTo>
                <a:lnTo>
                  <a:pt x="130868" y="1711279"/>
                </a:lnTo>
                <a:lnTo>
                  <a:pt x="152525" y="1751148"/>
                </a:lnTo>
                <a:lnTo>
                  <a:pt x="175661" y="1790068"/>
                </a:lnTo>
                <a:lnTo>
                  <a:pt x="200238" y="1828000"/>
                </a:lnTo>
                <a:lnTo>
                  <a:pt x="226217" y="1864906"/>
                </a:lnTo>
                <a:lnTo>
                  <a:pt x="253561" y="1900749"/>
                </a:lnTo>
                <a:lnTo>
                  <a:pt x="282232" y="1935491"/>
                </a:lnTo>
                <a:lnTo>
                  <a:pt x="312193" y="1969094"/>
                </a:lnTo>
                <a:lnTo>
                  <a:pt x="343406" y="2001521"/>
                </a:lnTo>
                <a:lnTo>
                  <a:pt x="375833" y="2032734"/>
                </a:lnTo>
                <a:lnTo>
                  <a:pt x="409436" y="2062695"/>
                </a:lnTo>
                <a:lnTo>
                  <a:pt x="444178" y="2091366"/>
                </a:lnTo>
                <a:lnTo>
                  <a:pt x="480021" y="2118710"/>
                </a:lnTo>
                <a:lnTo>
                  <a:pt x="516927" y="2144689"/>
                </a:lnTo>
                <a:lnTo>
                  <a:pt x="554859" y="2169266"/>
                </a:lnTo>
                <a:lnTo>
                  <a:pt x="593779" y="2192402"/>
                </a:lnTo>
                <a:lnTo>
                  <a:pt x="633648" y="2214059"/>
                </a:lnTo>
                <a:lnTo>
                  <a:pt x="674431" y="2234201"/>
                </a:lnTo>
                <a:lnTo>
                  <a:pt x="716087" y="2252790"/>
                </a:lnTo>
                <a:lnTo>
                  <a:pt x="758581" y="2269787"/>
                </a:lnTo>
                <a:lnTo>
                  <a:pt x="801874" y="2285155"/>
                </a:lnTo>
                <a:lnTo>
                  <a:pt x="845928" y="2298856"/>
                </a:lnTo>
                <a:lnTo>
                  <a:pt x="890707" y="2310853"/>
                </a:lnTo>
                <a:lnTo>
                  <a:pt x="936171" y="2321107"/>
                </a:lnTo>
                <a:lnTo>
                  <a:pt x="982284" y="2329582"/>
                </a:lnTo>
                <a:lnTo>
                  <a:pt x="1029007" y="2336239"/>
                </a:lnTo>
                <a:lnTo>
                  <a:pt x="1076303" y="2341041"/>
                </a:lnTo>
                <a:lnTo>
                  <a:pt x="1124135" y="2343950"/>
                </a:lnTo>
                <a:lnTo>
                  <a:pt x="1172464" y="2344927"/>
                </a:lnTo>
                <a:lnTo>
                  <a:pt x="1220793" y="2343950"/>
                </a:lnTo>
                <a:lnTo>
                  <a:pt x="1268624" y="2341041"/>
                </a:lnTo>
                <a:lnTo>
                  <a:pt x="1315921" y="2336239"/>
                </a:lnTo>
                <a:lnTo>
                  <a:pt x="1362644" y="2329582"/>
                </a:lnTo>
                <a:lnTo>
                  <a:pt x="1408757" y="2321107"/>
                </a:lnTo>
                <a:lnTo>
                  <a:pt x="1454221" y="2310853"/>
                </a:lnTo>
                <a:lnTo>
                  <a:pt x="1498999" y="2298856"/>
                </a:lnTo>
                <a:lnTo>
                  <a:pt x="1543054" y="2285155"/>
                </a:lnTo>
                <a:lnTo>
                  <a:pt x="1586347" y="2269787"/>
                </a:lnTo>
                <a:lnTo>
                  <a:pt x="1628840" y="2252790"/>
                </a:lnTo>
                <a:lnTo>
                  <a:pt x="1670497" y="2234201"/>
                </a:lnTo>
                <a:lnTo>
                  <a:pt x="1711279" y="2214059"/>
                </a:lnTo>
                <a:lnTo>
                  <a:pt x="1751149" y="2192402"/>
                </a:lnTo>
                <a:lnTo>
                  <a:pt x="1790069" y="2169266"/>
                </a:lnTo>
                <a:lnTo>
                  <a:pt x="1828000" y="2144689"/>
                </a:lnTo>
                <a:lnTo>
                  <a:pt x="1864907" y="2118710"/>
                </a:lnTo>
                <a:lnTo>
                  <a:pt x="1900749" y="2091366"/>
                </a:lnTo>
                <a:lnTo>
                  <a:pt x="1935491" y="2062695"/>
                </a:lnTo>
                <a:lnTo>
                  <a:pt x="1969095" y="2032734"/>
                </a:lnTo>
                <a:lnTo>
                  <a:pt x="2001522" y="2001521"/>
                </a:lnTo>
                <a:lnTo>
                  <a:pt x="2032734" y="1969094"/>
                </a:lnTo>
                <a:lnTo>
                  <a:pt x="2062695" y="1935491"/>
                </a:lnTo>
                <a:lnTo>
                  <a:pt x="2091367" y="1900749"/>
                </a:lnTo>
                <a:lnTo>
                  <a:pt x="2118711" y="1864906"/>
                </a:lnTo>
                <a:lnTo>
                  <a:pt x="2144690" y="1828000"/>
                </a:lnTo>
                <a:lnTo>
                  <a:pt x="2169266" y="1790068"/>
                </a:lnTo>
                <a:lnTo>
                  <a:pt x="2192402" y="1751148"/>
                </a:lnTo>
                <a:lnTo>
                  <a:pt x="2214060" y="1711279"/>
                </a:lnTo>
                <a:lnTo>
                  <a:pt x="2234202" y="1670497"/>
                </a:lnTo>
                <a:lnTo>
                  <a:pt x="2252790" y="1628840"/>
                </a:lnTo>
                <a:lnTo>
                  <a:pt x="2269787" y="1586346"/>
                </a:lnTo>
                <a:lnTo>
                  <a:pt x="2285155" y="1543053"/>
                </a:lnTo>
                <a:lnTo>
                  <a:pt x="2298856" y="1498999"/>
                </a:lnTo>
                <a:lnTo>
                  <a:pt x="2310853" y="1454221"/>
                </a:lnTo>
                <a:lnTo>
                  <a:pt x="2321108" y="1408756"/>
                </a:lnTo>
                <a:lnTo>
                  <a:pt x="2329582" y="1362644"/>
                </a:lnTo>
                <a:lnTo>
                  <a:pt x="2336239" y="1315920"/>
                </a:lnTo>
                <a:lnTo>
                  <a:pt x="2341041" y="1268624"/>
                </a:lnTo>
                <a:lnTo>
                  <a:pt x="2343950" y="1220792"/>
                </a:lnTo>
                <a:lnTo>
                  <a:pt x="2344928" y="1172463"/>
                </a:lnTo>
                <a:lnTo>
                  <a:pt x="2343950" y="1124135"/>
                </a:lnTo>
                <a:lnTo>
                  <a:pt x="2341041" y="1076303"/>
                </a:lnTo>
                <a:lnTo>
                  <a:pt x="2336239" y="1029007"/>
                </a:lnTo>
                <a:lnTo>
                  <a:pt x="2329582" y="982283"/>
                </a:lnTo>
                <a:lnTo>
                  <a:pt x="2321108" y="936171"/>
                </a:lnTo>
                <a:lnTo>
                  <a:pt x="2310853" y="890706"/>
                </a:lnTo>
                <a:lnTo>
                  <a:pt x="2298856" y="845928"/>
                </a:lnTo>
                <a:lnTo>
                  <a:pt x="2285155" y="801874"/>
                </a:lnTo>
                <a:lnTo>
                  <a:pt x="2269787" y="758581"/>
                </a:lnTo>
                <a:lnTo>
                  <a:pt x="2252790" y="716087"/>
                </a:lnTo>
                <a:lnTo>
                  <a:pt x="2234202" y="674430"/>
                </a:lnTo>
                <a:lnTo>
                  <a:pt x="2214060" y="633648"/>
                </a:lnTo>
                <a:lnTo>
                  <a:pt x="2192402" y="593778"/>
                </a:lnTo>
                <a:lnTo>
                  <a:pt x="2169266" y="554859"/>
                </a:lnTo>
                <a:lnTo>
                  <a:pt x="2144690" y="516927"/>
                </a:lnTo>
                <a:lnTo>
                  <a:pt x="2118711" y="480021"/>
                </a:lnTo>
                <a:lnTo>
                  <a:pt x="2091367" y="444178"/>
                </a:lnTo>
                <a:lnTo>
                  <a:pt x="2062695" y="409436"/>
                </a:lnTo>
                <a:lnTo>
                  <a:pt x="2032734" y="375833"/>
                </a:lnTo>
                <a:lnTo>
                  <a:pt x="2001522" y="343406"/>
                </a:lnTo>
                <a:lnTo>
                  <a:pt x="1969095" y="312193"/>
                </a:lnTo>
                <a:lnTo>
                  <a:pt x="1935491" y="282232"/>
                </a:lnTo>
                <a:lnTo>
                  <a:pt x="1900749" y="253561"/>
                </a:lnTo>
                <a:lnTo>
                  <a:pt x="1864907" y="226217"/>
                </a:lnTo>
                <a:lnTo>
                  <a:pt x="1828000" y="200238"/>
                </a:lnTo>
                <a:lnTo>
                  <a:pt x="1790069" y="175661"/>
                </a:lnTo>
                <a:lnTo>
                  <a:pt x="1751149" y="152525"/>
                </a:lnTo>
                <a:lnTo>
                  <a:pt x="1711279" y="130868"/>
                </a:lnTo>
                <a:lnTo>
                  <a:pt x="1670497" y="110726"/>
                </a:lnTo>
                <a:lnTo>
                  <a:pt x="1628840" y="92137"/>
                </a:lnTo>
                <a:lnTo>
                  <a:pt x="1586347" y="75140"/>
                </a:lnTo>
                <a:lnTo>
                  <a:pt x="1543054" y="59772"/>
                </a:lnTo>
                <a:lnTo>
                  <a:pt x="1498999" y="46071"/>
                </a:lnTo>
                <a:lnTo>
                  <a:pt x="1454221" y="34074"/>
                </a:lnTo>
                <a:lnTo>
                  <a:pt x="1408757" y="23820"/>
                </a:lnTo>
                <a:lnTo>
                  <a:pt x="1362644" y="15345"/>
                </a:lnTo>
                <a:lnTo>
                  <a:pt x="1315921" y="8688"/>
                </a:lnTo>
                <a:lnTo>
                  <a:pt x="1268624" y="3886"/>
                </a:lnTo>
                <a:lnTo>
                  <a:pt x="1220793" y="977"/>
                </a:lnTo>
                <a:lnTo>
                  <a:pt x="1172464" y="0"/>
                </a:lnTo>
                <a:close/>
              </a:path>
            </a:pathLst>
          </a:custGeom>
          <a:ln w="38099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59323" y="5925594"/>
            <a:ext cx="276987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2900" i="1" spc="35" dirty="0">
                <a:solidFill>
                  <a:srgbClr val="5AAB55"/>
                </a:solidFill>
                <a:latin typeface="Palatino Linotype"/>
                <a:cs typeface="Palatino Linotype"/>
              </a:rPr>
              <a:t>Kristen</a:t>
            </a:r>
            <a:r>
              <a:rPr sz="2900" i="1" spc="-45" dirty="0">
                <a:solidFill>
                  <a:srgbClr val="5AAB55"/>
                </a:solidFill>
                <a:latin typeface="Palatino Linotype"/>
                <a:cs typeface="Palatino Linotype"/>
              </a:rPr>
              <a:t> </a:t>
            </a:r>
            <a:r>
              <a:rPr sz="2900" i="1" spc="50" dirty="0">
                <a:solidFill>
                  <a:srgbClr val="5AAB55"/>
                </a:solidFill>
                <a:latin typeface="Palatino Linotype"/>
                <a:cs typeface="Palatino Linotype"/>
              </a:rPr>
              <a:t>Homeyer</a:t>
            </a:r>
            <a:endParaRPr sz="29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300" b="1" spc="35" dirty="0">
                <a:solidFill>
                  <a:srgbClr val="545454"/>
                </a:solidFill>
                <a:latin typeface="Trebuchet MS"/>
                <a:cs typeface="Trebuchet MS"/>
              </a:rPr>
              <a:t>Municipal Programs Manager GTG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311171" y="3525399"/>
            <a:ext cx="2345055" cy="2345055"/>
          </a:xfrm>
          <a:custGeom>
            <a:avLst/>
            <a:gdLst/>
            <a:ahLst/>
            <a:cxnLst/>
            <a:rect l="l" t="t" r="r" b="b"/>
            <a:pathLst>
              <a:path w="2345055" h="2345054">
                <a:moveTo>
                  <a:pt x="1172463" y="0"/>
                </a:moveTo>
                <a:lnTo>
                  <a:pt x="1124135" y="977"/>
                </a:lnTo>
                <a:lnTo>
                  <a:pt x="1076303" y="3886"/>
                </a:lnTo>
                <a:lnTo>
                  <a:pt x="1029007" y="8688"/>
                </a:lnTo>
                <a:lnTo>
                  <a:pt x="982283" y="15345"/>
                </a:lnTo>
                <a:lnTo>
                  <a:pt x="936171" y="23820"/>
                </a:lnTo>
                <a:lnTo>
                  <a:pt x="890706" y="34074"/>
                </a:lnTo>
                <a:lnTo>
                  <a:pt x="845928" y="46071"/>
                </a:lnTo>
                <a:lnTo>
                  <a:pt x="801874" y="59772"/>
                </a:lnTo>
                <a:lnTo>
                  <a:pt x="758581" y="75140"/>
                </a:lnTo>
                <a:lnTo>
                  <a:pt x="716087" y="92137"/>
                </a:lnTo>
                <a:lnTo>
                  <a:pt x="674430" y="110726"/>
                </a:lnTo>
                <a:lnTo>
                  <a:pt x="633648" y="130868"/>
                </a:lnTo>
                <a:lnTo>
                  <a:pt x="593779" y="152525"/>
                </a:lnTo>
                <a:lnTo>
                  <a:pt x="554859" y="175661"/>
                </a:lnTo>
                <a:lnTo>
                  <a:pt x="516927" y="200238"/>
                </a:lnTo>
                <a:lnTo>
                  <a:pt x="480021" y="226217"/>
                </a:lnTo>
                <a:lnTo>
                  <a:pt x="444178" y="253561"/>
                </a:lnTo>
                <a:lnTo>
                  <a:pt x="409436" y="282232"/>
                </a:lnTo>
                <a:lnTo>
                  <a:pt x="375833" y="312193"/>
                </a:lnTo>
                <a:lnTo>
                  <a:pt x="343406" y="343406"/>
                </a:lnTo>
                <a:lnTo>
                  <a:pt x="312193" y="375833"/>
                </a:lnTo>
                <a:lnTo>
                  <a:pt x="282232" y="409436"/>
                </a:lnTo>
                <a:lnTo>
                  <a:pt x="253561" y="444178"/>
                </a:lnTo>
                <a:lnTo>
                  <a:pt x="226217" y="480021"/>
                </a:lnTo>
                <a:lnTo>
                  <a:pt x="200238" y="516927"/>
                </a:lnTo>
                <a:lnTo>
                  <a:pt x="175661" y="554859"/>
                </a:lnTo>
                <a:lnTo>
                  <a:pt x="152525" y="593778"/>
                </a:lnTo>
                <a:lnTo>
                  <a:pt x="130868" y="633648"/>
                </a:lnTo>
                <a:lnTo>
                  <a:pt x="110726" y="674430"/>
                </a:lnTo>
                <a:lnTo>
                  <a:pt x="92137" y="716087"/>
                </a:lnTo>
                <a:lnTo>
                  <a:pt x="75140" y="758581"/>
                </a:lnTo>
                <a:lnTo>
                  <a:pt x="59772" y="801874"/>
                </a:lnTo>
                <a:lnTo>
                  <a:pt x="46071" y="845928"/>
                </a:lnTo>
                <a:lnTo>
                  <a:pt x="34074" y="890706"/>
                </a:lnTo>
                <a:lnTo>
                  <a:pt x="23820" y="936171"/>
                </a:lnTo>
                <a:lnTo>
                  <a:pt x="15345" y="982283"/>
                </a:lnTo>
                <a:lnTo>
                  <a:pt x="8688" y="1029007"/>
                </a:lnTo>
                <a:lnTo>
                  <a:pt x="3886" y="1076303"/>
                </a:lnTo>
                <a:lnTo>
                  <a:pt x="977" y="1124135"/>
                </a:lnTo>
                <a:lnTo>
                  <a:pt x="0" y="1172463"/>
                </a:lnTo>
                <a:lnTo>
                  <a:pt x="977" y="1220792"/>
                </a:lnTo>
                <a:lnTo>
                  <a:pt x="3886" y="1268624"/>
                </a:lnTo>
                <a:lnTo>
                  <a:pt x="8688" y="1315920"/>
                </a:lnTo>
                <a:lnTo>
                  <a:pt x="15345" y="1362644"/>
                </a:lnTo>
                <a:lnTo>
                  <a:pt x="23820" y="1408756"/>
                </a:lnTo>
                <a:lnTo>
                  <a:pt x="34074" y="1454221"/>
                </a:lnTo>
                <a:lnTo>
                  <a:pt x="46071" y="1498999"/>
                </a:lnTo>
                <a:lnTo>
                  <a:pt x="59772" y="1543053"/>
                </a:lnTo>
                <a:lnTo>
                  <a:pt x="75140" y="1586346"/>
                </a:lnTo>
                <a:lnTo>
                  <a:pt x="92137" y="1628840"/>
                </a:lnTo>
                <a:lnTo>
                  <a:pt x="110726" y="1670497"/>
                </a:lnTo>
                <a:lnTo>
                  <a:pt x="130868" y="1711279"/>
                </a:lnTo>
                <a:lnTo>
                  <a:pt x="152525" y="1751148"/>
                </a:lnTo>
                <a:lnTo>
                  <a:pt x="175661" y="1790068"/>
                </a:lnTo>
                <a:lnTo>
                  <a:pt x="200238" y="1828000"/>
                </a:lnTo>
                <a:lnTo>
                  <a:pt x="226217" y="1864906"/>
                </a:lnTo>
                <a:lnTo>
                  <a:pt x="253561" y="1900749"/>
                </a:lnTo>
                <a:lnTo>
                  <a:pt x="282232" y="1935491"/>
                </a:lnTo>
                <a:lnTo>
                  <a:pt x="312193" y="1969094"/>
                </a:lnTo>
                <a:lnTo>
                  <a:pt x="343406" y="2001521"/>
                </a:lnTo>
                <a:lnTo>
                  <a:pt x="375833" y="2032734"/>
                </a:lnTo>
                <a:lnTo>
                  <a:pt x="409436" y="2062695"/>
                </a:lnTo>
                <a:lnTo>
                  <a:pt x="444178" y="2091366"/>
                </a:lnTo>
                <a:lnTo>
                  <a:pt x="480021" y="2118710"/>
                </a:lnTo>
                <a:lnTo>
                  <a:pt x="516927" y="2144689"/>
                </a:lnTo>
                <a:lnTo>
                  <a:pt x="554859" y="2169266"/>
                </a:lnTo>
                <a:lnTo>
                  <a:pt x="593779" y="2192402"/>
                </a:lnTo>
                <a:lnTo>
                  <a:pt x="633648" y="2214059"/>
                </a:lnTo>
                <a:lnTo>
                  <a:pt x="674430" y="2234201"/>
                </a:lnTo>
                <a:lnTo>
                  <a:pt x="716087" y="2252790"/>
                </a:lnTo>
                <a:lnTo>
                  <a:pt x="758581" y="2269787"/>
                </a:lnTo>
                <a:lnTo>
                  <a:pt x="801874" y="2285155"/>
                </a:lnTo>
                <a:lnTo>
                  <a:pt x="845928" y="2298856"/>
                </a:lnTo>
                <a:lnTo>
                  <a:pt x="890706" y="2310853"/>
                </a:lnTo>
                <a:lnTo>
                  <a:pt x="936171" y="2321107"/>
                </a:lnTo>
                <a:lnTo>
                  <a:pt x="982283" y="2329582"/>
                </a:lnTo>
                <a:lnTo>
                  <a:pt x="1029007" y="2336239"/>
                </a:lnTo>
                <a:lnTo>
                  <a:pt x="1076303" y="2341041"/>
                </a:lnTo>
                <a:lnTo>
                  <a:pt x="1124135" y="2343950"/>
                </a:lnTo>
                <a:lnTo>
                  <a:pt x="1172463" y="2344927"/>
                </a:lnTo>
                <a:lnTo>
                  <a:pt x="1220792" y="2343950"/>
                </a:lnTo>
                <a:lnTo>
                  <a:pt x="1268624" y="2341041"/>
                </a:lnTo>
                <a:lnTo>
                  <a:pt x="1315920" y="2336239"/>
                </a:lnTo>
                <a:lnTo>
                  <a:pt x="1362643" y="2329582"/>
                </a:lnTo>
                <a:lnTo>
                  <a:pt x="1408756" y="2321107"/>
                </a:lnTo>
                <a:lnTo>
                  <a:pt x="1454220" y="2310853"/>
                </a:lnTo>
                <a:lnTo>
                  <a:pt x="1498999" y="2298856"/>
                </a:lnTo>
                <a:lnTo>
                  <a:pt x="1543053" y="2285155"/>
                </a:lnTo>
                <a:lnTo>
                  <a:pt x="1586346" y="2269787"/>
                </a:lnTo>
                <a:lnTo>
                  <a:pt x="1628840" y="2252790"/>
                </a:lnTo>
                <a:lnTo>
                  <a:pt x="1670496" y="2234201"/>
                </a:lnTo>
                <a:lnTo>
                  <a:pt x="1711279" y="2214059"/>
                </a:lnTo>
                <a:lnTo>
                  <a:pt x="1751148" y="2192402"/>
                </a:lnTo>
                <a:lnTo>
                  <a:pt x="1790068" y="2169266"/>
                </a:lnTo>
                <a:lnTo>
                  <a:pt x="1828000" y="2144689"/>
                </a:lnTo>
                <a:lnTo>
                  <a:pt x="1864906" y="2118710"/>
                </a:lnTo>
                <a:lnTo>
                  <a:pt x="1900749" y="2091366"/>
                </a:lnTo>
                <a:lnTo>
                  <a:pt x="1935491" y="2062695"/>
                </a:lnTo>
                <a:lnTo>
                  <a:pt x="1969094" y="2032734"/>
                </a:lnTo>
                <a:lnTo>
                  <a:pt x="2001521" y="2001521"/>
                </a:lnTo>
                <a:lnTo>
                  <a:pt x="2032734" y="1969094"/>
                </a:lnTo>
                <a:lnTo>
                  <a:pt x="2062695" y="1935491"/>
                </a:lnTo>
                <a:lnTo>
                  <a:pt x="2091366" y="1900749"/>
                </a:lnTo>
                <a:lnTo>
                  <a:pt x="2118710" y="1864906"/>
                </a:lnTo>
                <a:lnTo>
                  <a:pt x="2144689" y="1828000"/>
                </a:lnTo>
                <a:lnTo>
                  <a:pt x="2169265" y="1790068"/>
                </a:lnTo>
                <a:lnTo>
                  <a:pt x="2192401" y="1751148"/>
                </a:lnTo>
                <a:lnTo>
                  <a:pt x="2214059" y="1711279"/>
                </a:lnTo>
                <a:lnTo>
                  <a:pt x="2234201" y="1670497"/>
                </a:lnTo>
                <a:lnTo>
                  <a:pt x="2252789" y="1628840"/>
                </a:lnTo>
                <a:lnTo>
                  <a:pt x="2269786" y="1586346"/>
                </a:lnTo>
                <a:lnTo>
                  <a:pt x="2285154" y="1543053"/>
                </a:lnTo>
                <a:lnTo>
                  <a:pt x="2298855" y="1498999"/>
                </a:lnTo>
                <a:lnTo>
                  <a:pt x="2310852" y="1454221"/>
                </a:lnTo>
                <a:lnTo>
                  <a:pt x="2321107" y="1408756"/>
                </a:lnTo>
                <a:lnTo>
                  <a:pt x="2329581" y="1362644"/>
                </a:lnTo>
                <a:lnTo>
                  <a:pt x="2336239" y="1315920"/>
                </a:lnTo>
                <a:lnTo>
                  <a:pt x="2341040" y="1268624"/>
                </a:lnTo>
                <a:lnTo>
                  <a:pt x="2343949" y="1220792"/>
                </a:lnTo>
                <a:lnTo>
                  <a:pt x="2344927" y="1172463"/>
                </a:lnTo>
                <a:lnTo>
                  <a:pt x="2343949" y="1124135"/>
                </a:lnTo>
                <a:lnTo>
                  <a:pt x="2341040" y="1076303"/>
                </a:lnTo>
                <a:lnTo>
                  <a:pt x="2336239" y="1029007"/>
                </a:lnTo>
                <a:lnTo>
                  <a:pt x="2329581" y="982283"/>
                </a:lnTo>
                <a:lnTo>
                  <a:pt x="2321107" y="936171"/>
                </a:lnTo>
                <a:lnTo>
                  <a:pt x="2310852" y="890706"/>
                </a:lnTo>
                <a:lnTo>
                  <a:pt x="2298855" y="845928"/>
                </a:lnTo>
                <a:lnTo>
                  <a:pt x="2285154" y="801874"/>
                </a:lnTo>
                <a:lnTo>
                  <a:pt x="2269786" y="758581"/>
                </a:lnTo>
                <a:lnTo>
                  <a:pt x="2252789" y="716087"/>
                </a:lnTo>
                <a:lnTo>
                  <a:pt x="2234201" y="674430"/>
                </a:lnTo>
                <a:lnTo>
                  <a:pt x="2214059" y="633648"/>
                </a:lnTo>
                <a:lnTo>
                  <a:pt x="2192401" y="593778"/>
                </a:lnTo>
                <a:lnTo>
                  <a:pt x="2169265" y="554859"/>
                </a:lnTo>
                <a:lnTo>
                  <a:pt x="2144689" y="516927"/>
                </a:lnTo>
                <a:lnTo>
                  <a:pt x="2118710" y="480021"/>
                </a:lnTo>
                <a:lnTo>
                  <a:pt x="2091366" y="444178"/>
                </a:lnTo>
                <a:lnTo>
                  <a:pt x="2062695" y="409436"/>
                </a:lnTo>
                <a:lnTo>
                  <a:pt x="2032734" y="375833"/>
                </a:lnTo>
                <a:lnTo>
                  <a:pt x="2001521" y="343406"/>
                </a:lnTo>
                <a:lnTo>
                  <a:pt x="1969094" y="312193"/>
                </a:lnTo>
                <a:lnTo>
                  <a:pt x="1935491" y="282232"/>
                </a:lnTo>
                <a:lnTo>
                  <a:pt x="1900749" y="253561"/>
                </a:lnTo>
                <a:lnTo>
                  <a:pt x="1864906" y="226217"/>
                </a:lnTo>
                <a:lnTo>
                  <a:pt x="1828000" y="200238"/>
                </a:lnTo>
                <a:lnTo>
                  <a:pt x="1790068" y="175661"/>
                </a:lnTo>
                <a:lnTo>
                  <a:pt x="1751148" y="152525"/>
                </a:lnTo>
                <a:lnTo>
                  <a:pt x="1711279" y="130868"/>
                </a:lnTo>
                <a:lnTo>
                  <a:pt x="1670496" y="110726"/>
                </a:lnTo>
                <a:lnTo>
                  <a:pt x="1628840" y="92137"/>
                </a:lnTo>
                <a:lnTo>
                  <a:pt x="1586346" y="75140"/>
                </a:lnTo>
                <a:lnTo>
                  <a:pt x="1543053" y="59772"/>
                </a:lnTo>
                <a:lnTo>
                  <a:pt x="1498999" y="46071"/>
                </a:lnTo>
                <a:lnTo>
                  <a:pt x="1454220" y="34074"/>
                </a:lnTo>
                <a:lnTo>
                  <a:pt x="1408756" y="23820"/>
                </a:lnTo>
                <a:lnTo>
                  <a:pt x="1362643" y="15345"/>
                </a:lnTo>
                <a:lnTo>
                  <a:pt x="1315920" y="8688"/>
                </a:lnTo>
                <a:lnTo>
                  <a:pt x="1268624" y="3886"/>
                </a:lnTo>
                <a:lnTo>
                  <a:pt x="1220792" y="977"/>
                </a:lnTo>
                <a:lnTo>
                  <a:pt x="1172463" y="0"/>
                </a:lnTo>
                <a:close/>
              </a:path>
            </a:pathLst>
          </a:custGeom>
          <a:ln w="38099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197479" y="5947255"/>
            <a:ext cx="257365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900" i="1" spc="25" dirty="0">
                <a:solidFill>
                  <a:srgbClr val="5AAB55"/>
                </a:solidFill>
                <a:latin typeface="Palatino Linotype"/>
                <a:cs typeface="Palatino Linotype"/>
              </a:rPr>
              <a:t>Tyler Frank</a:t>
            </a:r>
            <a:endParaRPr sz="2900" dirty="0">
              <a:latin typeface="Palatino Linotype"/>
              <a:cs typeface="Palatino Linotype"/>
            </a:endParaRPr>
          </a:p>
          <a:p>
            <a:pPr marL="104775">
              <a:lnSpc>
                <a:spcPct val="100000"/>
              </a:lnSpc>
              <a:spcBef>
                <a:spcPts val="120"/>
              </a:spcBef>
            </a:pPr>
            <a:r>
              <a:rPr lang="en-US" sz="2300" b="1" spc="75" dirty="0">
                <a:solidFill>
                  <a:srgbClr val="545454"/>
                </a:solidFill>
                <a:latin typeface="Trebuchet MS"/>
                <a:cs typeface="Trebuchet MS"/>
              </a:rPr>
              <a:t>President GTG</a:t>
            </a:r>
            <a:endParaRPr sz="2300" dirty="0">
              <a:latin typeface="Trebuchet MS"/>
              <a:cs typeface="Trebuchet M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FA15E-7DE8-95A0-B1C6-039DC49797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1" y="8171775"/>
            <a:ext cx="1750962" cy="18750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569" y="1088020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4">
                <a:moveTo>
                  <a:pt x="0" y="38399"/>
                </a:moveTo>
                <a:lnTo>
                  <a:pt x="16230599" y="0"/>
                </a:lnTo>
              </a:path>
            </a:pathLst>
          </a:custGeom>
          <a:ln w="9524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87911" y="8438205"/>
            <a:ext cx="1899121" cy="1848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0870" y="343232"/>
            <a:ext cx="6768129" cy="58413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3700" b="1" spc="210" dirty="0">
                <a:latin typeface="Trebuchet MS"/>
                <a:cs typeface="Trebuchet MS"/>
              </a:rPr>
              <a:t>Project Overview 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6057" y="3695700"/>
            <a:ext cx="9753599" cy="2508379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261620" indent="-249554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62255" algn="l"/>
              </a:tabLst>
            </a:pPr>
            <a:r>
              <a:rPr lang="en-US" sz="4000" spc="90" dirty="0">
                <a:solidFill>
                  <a:srgbClr val="545454"/>
                </a:solidFill>
                <a:latin typeface="Trebuchet MS"/>
                <a:cs typeface="Trebuchet MS"/>
              </a:rPr>
              <a:t>Weekly curbside compost collection </a:t>
            </a:r>
            <a:endParaRPr sz="4000" dirty="0">
              <a:latin typeface="Trebuchet MS"/>
              <a:cs typeface="Trebuchet MS"/>
            </a:endParaRPr>
          </a:p>
          <a:p>
            <a:pPr marL="261620" marR="780415" indent="-249554">
              <a:lnSpc>
                <a:spcPts val="4700"/>
              </a:lnSpc>
              <a:spcBef>
                <a:spcPts val="385"/>
              </a:spcBef>
              <a:buFont typeface="Arial"/>
              <a:buChar char="•"/>
              <a:tabLst>
                <a:tab pos="262255" algn="l"/>
              </a:tabLst>
            </a:pPr>
            <a:r>
              <a:rPr lang="en-US" sz="4000" spc="105" dirty="0">
                <a:solidFill>
                  <a:srgbClr val="545454"/>
                </a:solidFill>
                <a:latin typeface="Trebuchet MS"/>
                <a:cs typeface="Trebuchet MS"/>
              </a:rPr>
              <a:t>Food scraps diverted from trash </a:t>
            </a:r>
          </a:p>
          <a:p>
            <a:pPr marL="261620" marR="780415" indent="-249554">
              <a:lnSpc>
                <a:spcPts val="4700"/>
              </a:lnSpc>
              <a:spcBef>
                <a:spcPts val="385"/>
              </a:spcBef>
              <a:buFont typeface="Arial"/>
              <a:buChar char="•"/>
              <a:tabLst>
                <a:tab pos="262255" algn="l"/>
              </a:tabLst>
            </a:pPr>
            <a:r>
              <a:rPr lang="en-US" sz="4000" spc="70" dirty="0">
                <a:solidFill>
                  <a:srgbClr val="545454"/>
                </a:solidFill>
                <a:latin typeface="Trebuchet MS"/>
                <a:cs typeface="Trebuchet MS"/>
              </a:rPr>
              <a:t>Service for all housing types </a:t>
            </a:r>
          </a:p>
          <a:p>
            <a:pPr>
              <a:lnSpc>
                <a:spcPct val="100000"/>
              </a:lnSpc>
              <a:buClr>
                <a:srgbClr val="545454"/>
              </a:buClr>
            </a:pPr>
            <a:endParaRPr sz="2600" dirty="0">
              <a:latin typeface="Trebuchet MS"/>
              <a:cs typeface="Trebuchet M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7B4337-7272-6D96-BE56-2270AA3D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367" y="1570934"/>
            <a:ext cx="5718544" cy="7145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5891C-4BA3-6032-1813-1F9561538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1" y="8171775"/>
            <a:ext cx="1750962" cy="18750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021" y="325601"/>
            <a:ext cx="12976225" cy="591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3700" b="1" spc="325" dirty="0">
                <a:latin typeface="Trebuchet MS"/>
                <a:cs typeface="Trebuchet MS"/>
              </a:rPr>
              <a:t>Project Goals 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095" y="1177719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4">
                <a:moveTo>
                  <a:pt x="0" y="38399"/>
                </a:moveTo>
                <a:lnTo>
                  <a:pt x="16230599" y="0"/>
                </a:lnTo>
              </a:path>
            </a:pathLst>
          </a:custGeom>
          <a:ln w="9524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7911" y="8438205"/>
            <a:ext cx="1899121" cy="1848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7BD586-A297-204D-28B7-790185F4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48070"/>
            <a:ext cx="12877800" cy="7981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09827A-CFCA-EDE7-48CA-6A072B6FE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1" y="8171775"/>
            <a:ext cx="1750962" cy="1875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021" y="325601"/>
            <a:ext cx="12976225" cy="591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3700" b="1" spc="325" dirty="0">
                <a:latin typeface="Trebuchet MS"/>
                <a:cs typeface="Trebuchet MS"/>
              </a:rPr>
              <a:t>How it works 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095" y="1177719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4">
                <a:moveTo>
                  <a:pt x="0" y="38399"/>
                </a:moveTo>
                <a:lnTo>
                  <a:pt x="16230599" y="0"/>
                </a:lnTo>
              </a:path>
            </a:pathLst>
          </a:custGeom>
          <a:ln w="9524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7911" y="8438205"/>
            <a:ext cx="1899121" cy="1848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1724" y="1455350"/>
            <a:ext cx="0" cy="2776855"/>
          </a:xfrm>
          <a:custGeom>
            <a:avLst/>
            <a:gdLst/>
            <a:ahLst/>
            <a:cxnLst/>
            <a:rect l="l" t="t" r="r" b="b"/>
            <a:pathLst>
              <a:path h="2776854">
                <a:moveTo>
                  <a:pt x="0" y="0"/>
                </a:moveTo>
                <a:lnTo>
                  <a:pt x="0" y="2776599"/>
                </a:lnTo>
              </a:path>
            </a:pathLst>
          </a:custGeom>
          <a:ln w="952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32074" y="1455350"/>
            <a:ext cx="0" cy="2776855"/>
          </a:xfrm>
          <a:custGeom>
            <a:avLst/>
            <a:gdLst/>
            <a:ahLst/>
            <a:cxnLst/>
            <a:rect l="l" t="t" r="r" b="b"/>
            <a:pathLst>
              <a:path h="2776854">
                <a:moveTo>
                  <a:pt x="0" y="0"/>
                </a:moveTo>
                <a:lnTo>
                  <a:pt x="0" y="2776599"/>
                </a:lnTo>
              </a:path>
            </a:pathLst>
          </a:custGeom>
          <a:ln w="952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82700" y="1455350"/>
            <a:ext cx="0" cy="2776855"/>
          </a:xfrm>
          <a:custGeom>
            <a:avLst/>
            <a:gdLst/>
            <a:ahLst/>
            <a:cxnLst/>
            <a:rect l="l" t="t" r="r" b="b"/>
            <a:pathLst>
              <a:path h="2776854">
                <a:moveTo>
                  <a:pt x="0" y="0"/>
                </a:moveTo>
                <a:lnTo>
                  <a:pt x="0" y="2776599"/>
                </a:lnTo>
              </a:path>
            </a:pathLst>
          </a:custGeom>
          <a:ln w="952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6974" y="1460100"/>
            <a:ext cx="16450944" cy="0"/>
          </a:xfrm>
          <a:custGeom>
            <a:avLst/>
            <a:gdLst/>
            <a:ahLst/>
            <a:cxnLst/>
            <a:rect l="l" t="t" r="r" b="b"/>
            <a:pathLst>
              <a:path w="16450944">
                <a:moveTo>
                  <a:pt x="0" y="0"/>
                </a:moveTo>
                <a:lnTo>
                  <a:pt x="16450474" y="0"/>
                </a:lnTo>
              </a:path>
            </a:pathLst>
          </a:custGeom>
          <a:ln w="952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6974" y="2142175"/>
            <a:ext cx="16450944" cy="0"/>
          </a:xfrm>
          <a:custGeom>
            <a:avLst/>
            <a:gdLst/>
            <a:ahLst/>
            <a:cxnLst/>
            <a:rect l="l" t="t" r="r" b="b"/>
            <a:pathLst>
              <a:path w="16450944">
                <a:moveTo>
                  <a:pt x="0" y="0"/>
                </a:moveTo>
                <a:lnTo>
                  <a:pt x="16450474" y="0"/>
                </a:lnTo>
              </a:path>
            </a:pathLst>
          </a:custGeom>
          <a:ln w="952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6974" y="4227200"/>
            <a:ext cx="16450944" cy="0"/>
          </a:xfrm>
          <a:custGeom>
            <a:avLst/>
            <a:gdLst/>
            <a:ahLst/>
            <a:cxnLst/>
            <a:rect l="l" t="t" r="r" b="b"/>
            <a:pathLst>
              <a:path w="16450944">
                <a:moveTo>
                  <a:pt x="0" y="0"/>
                </a:moveTo>
                <a:lnTo>
                  <a:pt x="16450474" y="0"/>
                </a:lnTo>
              </a:path>
            </a:pathLst>
          </a:custGeom>
          <a:ln w="9524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5240DC-BC5F-962A-94BA-92D2DDF48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74" y="1703747"/>
            <a:ext cx="12823024" cy="7806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764A62-5BB0-2EC2-4FB1-88EA43D18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1" y="8171775"/>
            <a:ext cx="1750962" cy="18750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175" y="588158"/>
            <a:ext cx="7235825" cy="591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3700" b="1" spc="95" dirty="0">
                <a:latin typeface="Trebuchet MS"/>
                <a:cs typeface="Trebuchet MS"/>
              </a:rPr>
              <a:t>Program Details 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9507" y="1178894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4">
                <a:moveTo>
                  <a:pt x="0" y="38399"/>
                </a:moveTo>
                <a:lnTo>
                  <a:pt x="16230599" y="0"/>
                </a:lnTo>
              </a:path>
            </a:pathLst>
          </a:custGeom>
          <a:ln w="9524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7911" y="8438205"/>
            <a:ext cx="1899121" cy="1848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1718" y="1903762"/>
            <a:ext cx="12045950" cy="797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750" y="1746599"/>
            <a:ext cx="11874499" cy="7800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192462" y="1732312"/>
            <a:ext cx="11903075" cy="7829550"/>
          </a:xfrm>
          <a:custGeom>
            <a:avLst/>
            <a:gdLst/>
            <a:ahLst/>
            <a:cxnLst/>
            <a:rect l="l" t="t" r="r" b="b"/>
            <a:pathLst>
              <a:path w="11903075" h="7829550">
                <a:moveTo>
                  <a:pt x="0" y="0"/>
                </a:moveTo>
                <a:lnTo>
                  <a:pt x="11903074" y="0"/>
                </a:lnTo>
                <a:lnTo>
                  <a:pt x="11903074" y="7829024"/>
                </a:lnTo>
                <a:lnTo>
                  <a:pt x="0" y="782902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94CC3-9849-B5BC-59CA-71ABEDD41D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1" y="8171775"/>
            <a:ext cx="1750962" cy="18750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6" y="4514873"/>
            <a:ext cx="16230600" cy="38735"/>
          </a:xfrm>
          <a:custGeom>
            <a:avLst/>
            <a:gdLst/>
            <a:ahLst/>
            <a:cxnLst/>
            <a:rect l="l" t="t" r="r" b="b"/>
            <a:pathLst>
              <a:path w="16230600" h="38735">
                <a:moveTo>
                  <a:pt x="0" y="38399"/>
                </a:moveTo>
                <a:lnTo>
                  <a:pt x="16230600" y="0"/>
                </a:lnTo>
              </a:path>
            </a:pathLst>
          </a:custGeom>
          <a:ln w="9524">
            <a:solidFill>
              <a:srgbClr val="5AA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79572" y="1196760"/>
            <a:ext cx="5719317" cy="2301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7776" y="0"/>
            <a:ext cx="8287424" cy="4977645"/>
          </a:xfrm>
          <a:prstGeom prst="rect">
            <a:avLst/>
          </a:prstGeom>
        </p:spPr>
        <p:txBody>
          <a:bodyPr vert="horz" wrap="square" lIns="0" tIns="281305" rIns="0" bIns="0" rtlCol="0">
            <a:spAutoFit/>
          </a:bodyPr>
          <a:lstStyle/>
          <a:p>
            <a:pPr marL="1348105" marR="5080" indent="-1336040">
              <a:lnSpc>
                <a:spcPts val="18300"/>
              </a:lnSpc>
              <a:spcBef>
                <a:spcPts val="2215"/>
              </a:spcBef>
            </a:pPr>
            <a:r>
              <a:rPr sz="15000" spc="1320" dirty="0"/>
              <a:t>THANK  </a:t>
            </a:r>
            <a:r>
              <a:rPr sz="15000" spc="-40" dirty="0"/>
              <a:t>YOU!</a:t>
            </a:r>
            <a:endParaRPr sz="15000" dirty="0"/>
          </a:p>
        </p:txBody>
      </p:sp>
      <p:sp>
        <p:nvSpPr>
          <p:cNvPr id="5" name="object 5"/>
          <p:cNvSpPr/>
          <p:nvPr/>
        </p:nvSpPr>
        <p:spPr>
          <a:xfrm>
            <a:off x="5773200" y="5399357"/>
            <a:ext cx="6741600" cy="394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C93B1-36E8-A650-354E-8DFC763E5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1" y="8171775"/>
            <a:ext cx="1750962" cy="18750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82</Words>
  <Application>Microsoft Office PowerPoint</Application>
  <PresentationFormat>Custom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Palatino Linotype</vt:lpstr>
      <vt:lpstr>Trebuchet MS</vt:lpstr>
      <vt:lpstr>Office Theme</vt:lpstr>
      <vt:lpstr>Revere Composting Program</vt:lpstr>
      <vt:lpstr>MEET THE TEAM</vt:lpstr>
      <vt:lpstr>Project Overview </vt:lpstr>
      <vt:lpstr>Project Goals </vt:lpstr>
      <vt:lpstr>How it works </vt:lpstr>
      <vt:lpstr>Program Details </vt:lpstr>
      <vt:lpstr>THANK 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NSORS_Revere Climate Subcomittee Presentation_12.01.25.pptx</dc:title>
  <dc:creator>Abderezak Azib</dc:creator>
  <cp:lastModifiedBy>Elle Baker</cp:lastModifiedBy>
  <cp:revision>2</cp:revision>
  <cp:lastPrinted>2026-04-06T19:45:55Z</cp:lastPrinted>
  <dcterms:created xsi:type="dcterms:W3CDTF">2026-04-01T15:17:18Z</dcterms:created>
  <dcterms:modified xsi:type="dcterms:W3CDTF">2026-04-06T19:48:27Z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