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5143500" type="screen16x9"/>
  <p:notesSz cx="6858000" cy="9144000"/>
  <p:embeddedFontLst>
    <p:embeddedFont>
      <p:font typeface="Arvo" panose="020B0604020202020204" charset="0"/>
      <p:regular r:id="rId18"/>
      <p:bold r:id="rId19"/>
      <p:italic r:id="rId20"/>
      <p:boldItalic r:id="rId21"/>
    </p:embeddedFont>
    <p:embeddedFont>
      <p:font typeface="Fira Sans" panose="020F0502020204030204" pitchFamily="34" charset="0"/>
      <p:regular r:id="rId22"/>
      <p:bold r:id="rId23"/>
      <p:italic r:id="rId24"/>
      <p:boldItalic r:id="rId25"/>
    </p:embeddedFont>
    <p:embeddedFont>
      <p:font typeface="Patua One" panose="020B0604020202020204" charset="0"/>
      <p:regular r:id="rId26"/>
    </p:embeddedFont>
    <p:embeddedFont>
      <p:font typeface="Proxima Nova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35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a7677aeb28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a7677aeb28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aea2ae574a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aea2ae574a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aea2ae574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aea2ae574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d6143ae52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d6143ae52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confirmed NOx input from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973bcf367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973bcf367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aea2ae57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aea2ae57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973bcf367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973bcf367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a7677aeb28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a7677aeb28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information exists and here’s how you access it.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d6143ae52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d6143ae52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QR Codes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a7677aeb28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a7677aeb28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aea2ae574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aea2ae574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d6143ae52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d6143ae52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d6143ae52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d6143ae52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aea2ae574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aea2ae574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r>
              <a:rPr lang="en">
                <a:solidFill>
                  <a:srgbClr val="49C8F3"/>
                </a:solidFill>
              </a:rPr>
              <a:t>.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r>
              <a:rPr lang="en">
                <a:solidFill>
                  <a:srgbClr val="49C8F3"/>
                </a:solidFill>
              </a:rPr>
              <a:t>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69725" y="445025"/>
            <a:ext cx="8462700" cy="572700"/>
          </a:xfrm>
          <a:prstGeom prst="rect">
            <a:avLst/>
          </a:prstGeom>
          <a:solidFill>
            <a:srgbClr val="49C8F3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atua One"/>
              <a:buNone/>
              <a:defRPr>
                <a:latin typeface="Patua One"/>
                <a:ea typeface="Patua One"/>
                <a:cs typeface="Patua One"/>
                <a:sym typeface="Patu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Arvo"/>
              <a:buChar char="●"/>
              <a:defRPr>
                <a:latin typeface="Arvo"/>
                <a:ea typeface="Arvo"/>
                <a:cs typeface="Arvo"/>
                <a:sym typeface="Arv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Arvo"/>
              <a:buChar char="○"/>
              <a:defRPr>
                <a:latin typeface="Arvo"/>
                <a:ea typeface="Arvo"/>
                <a:cs typeface="Arvo"/>
                <a:sym typeface="Arv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Arvo"/>
              <a:buChar char="■"/>
              <a:defRPr>
                <a:latin typeface="Arvo"/>
                <a:ea typeface="Arvo"/>
                <a:cs typeface="Arvo"/>
                <a:sym typeface="Arv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Arvo"/>
              <a:buChar char="●"/>
              <a:defRPr>
                <a:latin typeface="Arvo"/>
                <a:ea typeface="Arvo"/>
                <a:cs typeface="Arvo"/>
                <a:sym typeface="Arv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Arvo"/>
              <a:buChar char="○"/>
              <a:defRPr>
                <a:latin typeface="Arvo"/>
                <a:ea typeface="Arvo"/>
                <a:cs typeface="Arvo"/>
                <a:sym typeface="Arv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Arvo"/>
              <a:buChar char="■"/>
              <a:defRPr>
                <a:latin typeface="Arvo"/>
                <a:ea typeface="Arvo"/>
                <a:cs typeface="Arvo"/>
                <a:sym typeface="Arv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Arvo"/>
              <a:buChar char="●"/>
              <a:defRPr>
                <a:latin typeface="Arvo"/>
                <a:ea typeface="Arvo"/>
                <a:cs typeface="Arvo"/>
                <a:sym typeface="Arv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Arvo"/>
              <a:buChar char="○"/>
              <a:defRPr>
                <a:latin typeface="Arvo"/>
                <a:ea typeface="Arvo"/>
                <a:cs typeface="Arvo"/>
                <a:sym typeface="Arv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Arvo"/>
              <a:buChar char="■"/>
              <a:defRPr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Clr>
                <a:schemeClr val="dk1"/>
              </a:buClr>
              <a:buSzPts val="1100"/>
              <a:buFont typeface="Arial"/>
              <a:buNone/>
              <a:defRPr>
                <a:solidFill>
                  <a:srgbClr val="27B0E2"/>
                </a:solidFill>
              </a:defRPr>
            </a:lvl1pPr>
            <a:lvl2pPr lvl="1">
              <a:buClr>
                <a:schemeClr val="dk1"/>
              </a:buClr>
              <a:buSzPts val="1100"/>
              <a:buFont typeface="Arial"/>
              <a:buNone/>
              <a:defRPr>
                <a:solidFill>
                  <a:srgbClr val="27B0E2"/>
                </a:solidFill>
              </a:defRPr>
            </a:lvl2pPr>
            <a:lvl3pPr lvl="2">
              <a:buClr>
                <a:schemeClr val="dk1"/>
              </a:buClr>
              <a:buSzPts val="1100"/>
              <a:buFont typeface="Arial"/>
              <a:buNone/>
              <a:defRPr>
                <a:solidFill>
                  <a:srgbClr val="27B0E2"/>
                </a:solidFill>
              </a:defRPr>
            </a:lvl3pPr>
            <a:lvl4pPr lvl="3">
              <a:buClr>
                <a:schemeClr val="dk1"/>
              </a:buClr>
              <a:buSzPts val="1100"/>
              <a:buFont typeface="Arial"/>
              <a:buNone/>
              <a:defRPr>
                <a:solidFill>
                  <a:srgbClr val="27B0E2"/>
                </a:solidFill>
              </a:defRPr>
            </a:lvl4pPr>
            <a:lvl5pPr lvl="4">
              <a:buClr>
                <a:schemeClr val="dk1"/>
              </a:buClr>
              <a:buSzPts val="1100"/>
              <a:buFont typeface="Arial"/>
              <a:buNone/>
              <a:defRPr>
                <a:solidFill>
                  <a:srgbClr val="27B0E2"/>
                </a:solidFill>
              </a:defRPr>
            </a:lvl5pPr>
            <a:lvl6pPr lvl="5">
              <a:buClr>
                <a:schemeClr val="dk1"/>
              </a:buClr>
              <a:buSzPts val="1100"/>
              <a:buFont typeface="Arial"/>
              <a:buNone/>
              <a:defRPr>
                <a:solidFill>
                  <a:srgbClr val="27B0E2"/>
                </a:solidFill>
              </a:defRPr>
            </a:lvl6pPr>
            <a:lvl7pPr lvl="6">
              <a:buClr>
                <a:schemeClr val="dk1"/>
              </a:buClr>
              <a:buSzPts val="1100"/>
              <a:buFont typeface="Arial"/>
              <a:buNone/>
              <a:defRPr>
                <a:solidFill>
                  <a:srgbClr val="27B0E2"/>
                </a:solidFill>
              </a:defRPr>
            </a:lvl7pPr>
            <a:lvl8pPr lvl="7">
              <a:buClr>
                <a:schemeClr val="dk1"/>
              </a:buClr>
              <a:buSzPts val="1100"/>
              <a:buFont typeface="Arial"/>
              <a:buNone/>
              <a:defRPr>
                <a:solidFill>
                  <a:srgbClr val="27B0E2"/>
                </a:solidFill>
              </a:defRPr>
            </a:lvl8pPr>
            <a:lvl9pPr lvl="8">
              <a:buClr>
                <a:schemeClr val="dk1"/>
              </a:buClr>
              <a:buSzPts val="1100"/>
              <a:buFont typeface="Arial"/>
              <a:buNone/>
              <a:defRPr>
                <a:solidFill>
                  <a:srgbClr val="27B0E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r>
              <a:rPr lang="en">
                <a:solidFill>
                  <a:srgbClr val="49C8F3"/>
                </a:solidFill>
              </a:rPr>
              <a:t>.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49C8F3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1796323"/>
            <a:ext cx="6134100" cy="26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r>
              <a:rPr lang="en">
                <a:solidFill>
                  <a:srgbClr val="49C8F3"/>
                </a:solidFill>
              </a:rPr>
              <a:t>.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FF5050"/>
            </a:gs>
            <a:gs pos="55000">
              <a:srgbClr val="FFA41C"/>
            </a:gs>
            <a:gs pos="82000">
              <a:srgbClr val="FFD300"/>
            </a:gs>
            <a:gs pos="100000">
              <a:srgbClr val="FFFF99"/>
            </a:gs>
          </a:gsLst>
          <a:lin ang="540070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/>
          <p:nvPr/>
        </p:nvSpPr>
        <p:spPr>
          <a:xfrm>
            <a:off x="0" y="3953694"/>
            <a:ext cx="9144000" cy="1178720"/>
          </a:xfrm>
          <a:custGeom>
            <a:avLst/>
            <a:gdLst/>
            <a:ahLst/>
            <a:cxnLst/>
            <a:rect l="l" t="t" r="r" b="b"/>
            <a:pathLst>
              <a:path w="285750" h="36835" extrusionOk="0">
                <a:moveTo>
                  <a:pt x="280169" y="0"/>
                </a:moveTo>
                <a:lnTo>
                  <a:pt x="272802" y="4465"/>
                </a:lnTo>
                <a:lnTo>
                  <a:pt x="272802" y="23441"/>
                </a:lnTo>
                <a:lnTo>
                  <a:pt x="264988" y="23441"/>
                </a:lnTo>
                <a:lnTo>
                  <a:pt x="264988" y="12948"/>
                </a:lnTo>
                <a:lnTo>
                  <a:pt x="260524" y="12948"/>
                </a:lnTo>
                <a:lnTo>
                  <a:pt x="260524" y="6028"/>
                </a:lnTo>
                <a:lnTo>
                  <a:pt x="253157" y="6028"/>
                </a:lnTo>
                <a:lnTo>
                  <a:pt x="253157" y="19869"/>
                </a:lnTo>
                <a:lnTo>
                  <a:pt x="232395" y="15404"/>
                </a:lnTo>
                <a:lnTo>
                  <a:pt x="232395" y="7144"/>
                </a:lnTo>
                <a:lnTo>
                  <a:pt x="225698" y="7144"/>
                </a:lnTo>
                <a:lnTo>
                  <a:pt x="225698" y="19422"/>
                </a:lnTo>
                <a:lnTo>
                  <a:pt x="216098" y="19422"/>
                </a:lnTo>
                <a:lnTo>
                  <a:pt x="216098" y="9153"/>
                </a:lnTo>
                <a:lnTo>
                  <a:pt x="214313" y="9153"/>
                </a:lnTo>
                <a:lnTo>
                  <a:pt x="214313" y="8483"/>
                </a:lnTo>
                <a:lnTo>
                  <a:pt x="210071" y="8483"/>
                </a:lnTo>
                <a:lnTo>
                  <a:pt x="210071" y="9153"/>
                </a:lnTo>
                <a:lnTo>
                  <a:pt x="208731" y="9153"/>
                </a:lnTo>
                <a:lnTo>
                  <a:pt x="208731" y="18083"/>
                </a:lnTo>
                <a:lnTo>
                  <a:pt x="200695" y="18083"/>
                </a:lnTo>
                <a:lnTo>
                  <a:pt x="200695" y="6028"/>
                </a:lnTo>
                <a:lnTo>
                  <a:pt x="198462" y="6028"/>
                </a:lnTo>
                <a:lnTo>
                  <a:pt x="198351" y="5693"/>
                </a:lnTo>
                <a:lnTo>
                  <a:pt x="198239" y="5414"/>
                </a:lnTo>
                <a:lnTo>
                  <a:pt x="198072" y="5135"/>
                </a:lnTo>
                <a:lnTo>
                  <a:pt x="197848" y="4911"/>
                </a:lnTo>
                <a:lnTo>
                  <a:pt x="197625" y="4744"/>
                </a:lnTo>
                <a:lnTo>
                  <a:pt x="197346" y="4577"/>
                </a:lnTo>
                <a:lnTo>
                  <a:pt x="197011" y="4521"/>
                </a:lnTo>
                <a:lnTo>
                  <a:pt x="196676" y="4465"/>
                </a:lnTo>
                <a:lnTo>
                  <a:pt x="196342" y="4521"/>
                </a:lnTo>
                <a:lnTo>
                  <a:pt x="196007" y="4577"/>
                </a:lnTo>
                <a:lnTo>
                  <a:pt x="195728" y="4744"/>
                </a:lnTo>
                <a:lnTo>
                  <a:pt x="195504" y="4911"/>
                </a:lnTo>
                <a:lnTo>
                  <a:pt x="195281" y="5135"/>
                </a:lnTo>
                <a:lnTo>
                  <a:pt x="195114" y="5414"/>
                </a:lnTo>
                <a:lnTo>
                  <a:pt x="195002" y="5693"/>
                </a:lnTo>
                <a:lnTo>
                  <a:pt x="194890" y="6028"/>
                </a:lnTo>
                <a:lnTo>
                  <a:pt x="192881" y="6028"/>
                </a:lnTo>
                <a:lnTo>
                  <a:pt x="192881" y="14734"/>
                </a:lnTo>
                <a:lnTo>
                  <a:pt x="182166" y="14734"/>
                </a:lnTo>
                <a:lnTo>
                  <a:pt x="182166" y="19869"/>
                </a:lnTo>
                <a:lnTo>
                  <a:pt x="172789" y="19869"/>
                </a:lnTo>
                <a:lnTo>
                  <a:pt x="172789" y="14734"/>
                </a:lnTo>
                <a:lnTo>
                  <a:pt x="167432" y="12502"/>
                </a:lnTo>
                <a:lnTo>
                  <a:pt x="167432" y="16967"/>
                </a:lnTo>
                <a:lnTo>
                  <a:pt x="160511" y="16967"/>
                </a:lnTo>
                <a:lnTo>
                  <a:pt x="160511" y="8037"/>
                </a:lnTo>
                <a:lnTo>
                  <a:pt x="154260" y="8037"/>
                </a:lnTo>
                <a:lnTo>
                  <a:pt x="154260" y="6697"/>
                </a:lnTo>
                <a:lnTo>
                  <a:pt x="152251" y="6697"/>
                </a:lnTo>
                <a:lnTo>
                  <a:pt x="152251" y="8037"/>
                </a:lnTo>
                <a:lnTo>
                  <a:pt x="150912" y="8037"/>
                </a:lnTo>
                <a:lnTo>
                  <a:pt x="150912" y="21655"/>
                </a:lnTo>
                <a:lnTo>
                  <a:pt x="138410" y="21655"/>
                </a:lnTo>
                <a:lnTo>
                  <a:pt x="138410" y="8037"/>
                </a:lnTo>
                <a:lnTo>
                  <a:pt x="130597" y="8037"/>
                </a:lnTo>
                <a:lnTo>
                  <a:pt x="130597" y="18976"/>
                </a:lnTo>
                <a:lnTo>
                  <a:pt x="127695" y="18976"/>
                </a:lnTo>
                <a:lnTo>
                  <a:pt x="127695" y="11162"/>
                </a:lnTo>
                <a:lnTo>
                  <a:pt x="121890" y="11162"/>
                </a:lnTo>
                <a:lnTo>
                  <a:pt x="121890" y="18976"/>
                </a:lnTo>
                <a:lnTo>
                  <a:pt x="120774" y="18976"/>
                </a:lnTo>
                <a:lnTo>
                  <a:pt x="120774" y="20538"/>
                </a:lnTo>
                <a:lnTo>
                  <a:pt x="109165" y="20538"/>
                </a:lnTo>
                <a:lnTo>
                  <a:pt x="109165" y="12948"/>
                </a:lnTo>
                <a:lnTo>
                  <a:pt x="99343" y="12948"/>
                </a:lnTo>
                <a:lnTo>
                  <a:pt x="99343" y="11162"/>
                </a:lnTo>
                <a:lnTo>
                  <a:pt x="93762" y="11162"/>
                </a:lnTo>
                <a:lnTo>
                  <a:pt x="93762" y="22994"/>
                </a:lnTo>
                <a:lnTo>
                  <a:pt x="86841" y="22994"/>
                </a:lnTo>
                <a:lnTo>
                  <a:pt x="86841" y="14734"/>
                </a:lnTo>
                <a:lnTo>
                  <a:pt x="84386" y="14734"/>
                </a:lnTo>
                <a:lnTo>
                  <a:pt x="84386" y="12948"/>
                </a:lnTo>
                <a:lnTo>
                  <a:pt x="80144" y="12948"/>
                </a:lnTo>
                <a:lnTo>
                  <a:pt x="80144" y="14734"/>
                </a:lnTo>
                <a:lnTo>
                  <a:pt x="77465" y="14734"/>
                </a:lnTo>
                <a:lnTo>
                  <a:pt x="77465" y="21655"/>
                </a:lnTo>
                <a:lnTo>
                  <a:pt x="56927" y="21655"/>
                </a:lnTo>
                <a:lnTo>
                  <a:pt x="56927" y="16297"/>
                </a:lnTo>
                <a:lnTo>
                  <a:pt x="51346" y="16297"/>
                </a:lnTo>
                <a:lnTo>
                  <a:pt x="51346" y="8037"/>
                </a:lnTo>
                <a:lnTo>
                  <a:pt x="45318" y="10269"/>
                </a:lnTo>
                <a:lnTo>
                  <a:pt x="45318" y="27682"/>
                </a:lnTo>
                <a:lnTo>
                  <a:pt x="33710" y="27682"/>
                </a:lnTo>
                <a:lnTo>
                  <a:pt x="33710" y="11162"/>
                </a:lnTo>
                <a:lnTo>
                  <a:pt x="25673" y="11162"/>
                </a:lnTo>
                <a:lnTo>
                  <a:pt x="25673" y="21878"/>
                </a:lnTo>
                <a:lnTo>
                  <a:pt x="8037" y="21878"/>
                </a:lnTo>
                <a:lnTo>
                  <a:pt x="8037" y="16967"/>
                </a:lnTo>
                <a:lnTo>
                  <a:pt x="0" y="16967"/>
                </a:lnTo>
                <a:lnTo>
                  <a:pt x="0" y="36835"/>
                </a:lnTo>
                <a:lnTo>
                  <a:pt x="285750" y="36835"/>
                </a:lnTo>
                <a:lnTo>
                  <a:pt x="285750" y="16743"/>
                </a:lnTo>
                <a:lnTo>
                  <a:pt x="280169" y="16743"/>
                </a:lnTo>
                <a:lnTo>
                  <a:pt x="280169" y="0"/>
                </a:lnTo>
                <a:close/>
              </a:path>
            </a:pathLst>
          </a:custGeom>
          <a:solidFill>
            <a:srgbClr val="871C48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7"/>
          <p:cNvSpPr/>
          <p:nvPr/>
        </p:nvSpPr>
        <p:spPr>
          <a:xfrm>
            <a:off x="35712" y="4025118"/>
            <a:ext cx="9072576" cy="1107296"/>
          </a:xfrm>
          <a:custGeom>
            <a:avLst/>
            <a:gdLst/>
            <a:ahLst/>
            <a:cxnLst/>
            <a:rect l="l" t="t" r="r" b="b"/>
            <a:pathLst>
              <a:path w="283518" h="34603" extrusionOk="0">
                <a:moveTo>
                  <a:pt x="110059" y="1"/>
                </a:moveTo>
                <a:lnTo>
                  <a:pt x="110059" y="2010"/>
                </a:lnTo>
                <a:lnTo>
                  <a:pt x="108273" y="2010"/>
                </a:lnTo>
                <a:lnTo>
                  <a:pt x="108273" y="5135"/>
                </a:lnTo>
                <a:lnTo>
                  <a:pt x="105817" y="5135"/>
                </a:lnTo>
                <a:lnTo>
                  <a:pt x="105817" y="29245"/>
                </a:lnTo>
                <a:lnTo>
                  <a:pt x="100236" y="29245"/>
                </a:lnTo>
                <a:lnTo>
                  <a:pt x="100236" y="16297"/>
                </a:lnTo>
                <a:lnTo>
                  <a:pt x="90413" y="16297"/>
                </a:lnTo>
                <a:lnTo>
                  <a:pt x="90413" y="26622"/>
                </a:lnTo>
                <a:lnTo>
                  <a:pt x="83046" y="29859"/>
                </a:lnTo>
                <a:lnTo>
                  <a:pt x="83046" y="22771"/>
                </a:lnTo>
                <a:lnTo>
                  <a:pt x="80144" y="22771"/>
                </a:lnTo>
                <a:lnTo>
                  <a:pt x="80144" y="29245"/>
                </a:lnTo>
                <a:lnTo>
                  <a:pt x="73224" y="29245"/>
                </a:lnTo>
                <a:lnTo>
                  <a:pt x="73224" y="24557"/>
                </a:lnTo>
                <a:lnTo>
                  <a:pt x="69429" y="24557"/>
                </a:lnTo>
                <a:lnTo>
                  <a:pt x="69429" y="11386"/>
                </a:lnTo>
                <a:lnTo>
                  <a:pt x="59159" y="13228"/>
                </a:lnTo>
                <a:lnTo>
                  <a:pt x="59159" y="24557"/>
                </a:lnTo>
                <a:lnTo>
                  <a:pt x="53355" y="24557"/>
                </a:lnTo>
                <a:lnTo>
                  <a:pt x="53355" y="29245"/>
                </a:lnTo>
                <a:lnTo>
                  <a:pt x="45765" y="29245"/>
                </a:lnTo>
                <a:lnTo>
                  <a:pt x="45765" y="13842"/>
                </a:lnTo>
                <a:lnTo>
                  <a:pt x="41747" y="13842"/>
                </a:lnTo>
                <a:lnTo>
                  <a:pt x="41747" y="5135"/>
                </a:lnTo>
                <a:lnTo>
                  <a:pt x="28352" y="5135"/>
                </a:lnTo>
                <a:lnTo>
                  <a:pt x="28352" y="25450"/>
                </a:lnTo>
                <a:lnTo>
                  <a:pt x="20762" y="25450"/>
                </a:lnTo>
                <a:lnTo>
                  <a:pt x="20762" y="16297"/>
                </a:lnTo>
                <a:lnTo>
                  <a:pt x="19311" y="16297"/>
                </a:lnTo>
                <a:lnTo>
                  <a:pt x="19143" y="15348"/>
                </a:lnTo>
                <a:lnTo>
                  <a:pt x="19032" y="14902"/>
                </a:lnTo>
                <a:lnTo>
                  <a:pt x="18864" y="14511"/>
                </a:lnTo>
                <a:lnTo>
                  <a:pt x="18585" y="14121"/>
                </a:lnTo>
                <a:lnTo>
                  <a:pt x="18306" y="13786"/>
                </a:lnTo>
                <a:lnTo>
                  <a:pt x="17915" y="13507"/>
                </a:lnTo>
                <a:lnTo>
                  <a:pt x="17525" y="13339"/>
                </a:lnTo>
                <a:lnTo>
                  <a:pt x="17078" y="13228"/>
                </a:lnTo>
                <a:lnTo>
                  <a:pt x="16632" y="13172"/>
                </a:lnTo>
                <a:lnTo>
                  <a:pt x="16185" y="13228"/>
                </a:lnTo>
                <a:lnTo>
                  <a:pt x="15739" y="13339"/>
                </a:lnTo>
                <a:lnTo>
                  <a:pt x="15348" y="13507"/>
                </a:lnTo>
                <a:lnTo>
                  <a:pt x="14957" y="13786"/>
                </a:lnTo>
                <a:lnTo>
                  <a:pt x="14678" y="14121"/>
                </a:lnTo>
                <a:lnTo>
                  <a:pt x="14399" y="14511"/>
                </a:lnTo>
                <a:lnTo>
                  <a:pt x="14232" y="14902"/>
                </a:lnTo>
                <a:lnTo>
                  <a:pt x="14120" y="15348"/>
                </a:lnTo>
                <a:lnTo>
                  <a:pt x="13953" y="16297"/>
                </a:lnTo>
                <a:lnTo>
                  <a:pt x="12502" y="16297"/>
                </a:lnTo>
                <a:lnTo>
                  <a:pt x="12502" y="21153"/>
                </a:lnTo>
                <a:lnTo>
                  <a:pt x="4242" y="23385"/>
                </a:lnTo>
                <a:lnTo>
                  <a:pt x="4242" y="29245"/>
                </a:lnTo>
                <a:lnTo>
                  <a:pt x="0" y="29245"/>
                </a:lnTo>
                <a:lnTo>
                  <a:pt x="0" y="34603"/>
                </a:lnTo>
                <a:lnTo>
                  <a:pt x="283518" y="34603"/>
                </a:lnTo>
                <a:lnTo>
                  <a:pt x="283518" y="25450"/>
                </a:lnTo>
                <a:lnTo>
                  <a:pt x="275258" y="25450"/>
                </a:lnTo>
                <a:lnTo>
                  <a:pt x="275258" y="11163"/>
                </a:lnTo>
                <a:lnTo>
                  <a:pt x="268114" y="11163"/>
                </a:lnTo>
                <a:lnTo>
                  <a:pt x="268114" y="19423"/>
                </a:lnTo>
                <a:lnTo>
                  <a:pt x="255389" y="19423"/>
                </a:lnTo>
                <a:lnTo>
                  <a:pt x="255389" y="29245"/>
                </a:lnTo>
                <a:lnTo>
                  <a:pt x="247576" y="29245"/>
                </a:lnTo>
                <a:lnTo>
                  <a:pt x="247576" y="5135"/>
                </a:lnTo>
                <a:lnTo>
                  <a:pt x="244450" y="5135"/>
                </a:lnTo>
                <a:lnTo>
                  <a:pt x="244450" y="4075"/>
                </a:lnTo>
                <a:lnTo>
                  <a:pt x="244339" y="3405"/>
                </a:lnTo>
                <a:lnTo>
                  <a:pt x="244171" y="2791"/>
                </a:lnTo>
                <a:lnTo>
                  <a:pt x="243892" y="2289"/>
                </a:lnTo>
                <a:lnTo>
                  <a:pt x="243502" y="1787"/>
                </a:lnTo>
                <a:lnTo>
                  <a:pt x="242999" y="1452"/>
                </a:lnTo>
                <a:lnTo>
                  <a:pt x="242441" y="1117"/>
                </a:lnTo>
                <a:lnTo>
                  <a:pt x="241883" y="949"/>
                </a:lnTo>
                <a:lnTo>
                  <a:pt x="241213" y="894"/>
                </a:lnTo>
                <a:lnTo>
                  <a:pt x="240544" y="949"/>
                </a:lnTo>
                <a:lnTo>
                  <a:pt x="239986" y="1117"/>
                </a:lnTo>
                <a:lnTo>
                  <a:pt x="239427" y="1452"/>
                </a:lnTo>
                <a:lnTo>
                  <a:pt x="238925" y="1787"/>
                </a:lnTo>
                <a:lnTo>
                  <a:pt x="238534" y="2289"/>
                </a:lnTo>
                <a:lnTo>
                  <a:pt x="238255" y="2791"/>
                </a:lnTo>
                <a:lnTo>
                  <a:pt x="238088" y="3405"/>
                </a:lnTo>
                <a:lnTo>
                  <a:pt x="237976" y="4075"/>
                </a:lnTo>
                <a:lnTo>
                  <a:pt x="237976" y="5135"/>
                </a:lnTo>
                <a:lnTo>
                  <a:pt x="235074" y="5135"/>
                </a:lnTo>
                <a:lnTo>
                  <a:pt x="235074" y="21878"/>
                </a:lnTo>
                <a:lnTo>
                  <a:pt x="226368" y="30864"/>
                </a:lnTo>
                <a:lnTo>
                  <a:pt x="226368" y="894"/>
                </a:lnTo>
                <a:lnTo>
                  <a:pt x="221010" y="5637"/>
                </a:lnTo>
                <a:lnTo>
                  <a:pt x="221010" y="21432"/>
                </a:lnTo>
                <a:lnTo>
                  <a:pt x="216322" y="21432"/>
                </a:lnTo>
                <a:lnTo>
                  <a:pt x="216322" y="13842"/>
                </a:lnTo>
                <a:lnTo>
                  <a:pt x="204490" y="13842"/>
                </a:lnTo>
                <a:lnTo>
                  <a:pt x="204490" y="29245"/>
                </a:lnTo>
                <a:lnTo>
                  <a:pt x="195114" y="29245"/>
                </a:lnTo>
                <a:lnTo>
                  <a:pt x="195114" y="11163"/>
                </a:lnTo>
                <a:lnTo>
                  <a:pt x="185961" y="11163"/>
                </a:lnTo>
                <a:lnTo>
                  <a:pt x="185961" y="29245"/>
                </a:lnTo>
                <a:lnTo>
                  <a:pt x="177255" y="29245"/>
                </a:lnTo>
                <a:lnTo>
                  <a:pt x="177255" y="16297"/>
                </a:lnTo>
                <a:lnTo>
                  <a:pt x="174799" y="16297"/>
                </a:lnTo>
                <a:lnTo>
                  <a:pt x="174799" y="29692"/>
                </a:lnTo>
                <a:lnTo>
                  <a:pt x="166316" y="26678"/>
                </a:lnTo>
                <a:lnTo>
                  <a:pt x="166316" y="19423"/>
                </a:lnTo>
                <a:lnTo>
                  <a:pt x="163190" y="19423"/>
                </a:lnTo>
                <a:lnTo>
                  <a:pt x="163190" y="11832"/>
                </a:lnTo>
                <a:lnTo>
                  <a:pt x="155600" y="11832"/>
                </a:lnTo>
                <a:lnTo>
                  <a:pt x="155600" y="19423"/>
                </a:lnTo>
                <a:lnTo>
                  <a:pt x="144884" y="19423"/>
                </a:lnTo>
                <a:lnTo>
                  <a:pt x="144884" y="15293"/>
                </a:lnTo>
                <a:lnTo>
                  <a:pt x="134615" y="11609"/>
                </a:lnTo>
                <a:lnTo>
                  <a:pt x="134615" y="23664"/>
                </a:lnTo>
                <a:lnTo>
                  <a:pt x="123900" y="23664"/>
                </a:lnTo>
                <a:lnTo>
                  <a:pt x="123900" y="13842"/>
                </a:lnTo>
                <a:lnTo>
                  <a:pt x="117426" y="13842"/>
                </a:lnTo>
                <a:lnTo>
                  <a:pt x="117426" y="5135"/>
                </a:lnTo>
                <a:lnTo>
                  <a:pt x="114523" y="5135"/>
                </a:lnTo>
                <a:lnTo>
                  <a:pt x="114523" y="2010"/>
                </a:lnTo>
                <a:lnTo>
                  <a:pt x="112738" y="2010"/>
                </a:lnTo>
                <a:lnTo>
                  <a:pt x="112738" y="1"/>
                </a:lnTo>
                <a:close/>
              </a:path>
            </a:pathLst>
          </a:custGeom>
          <a:solidFill>
            <a:srgbClr val="FFA4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7"/>
          <p:cNvSpPr/>
          <p:nvPr/>
        </p:nvSpPr>
        <p:spPr>
          <a:xfrm>
            <a:off x="0" y="3886185"/>
            <a:ext cx="9144000" cy="1257312"/>
          </a:xfrm>
          <a:custGeom>
            <a:avLst/>
            <a:gdLst/>
            <a:ahLst/>
            <a:cxnLst/>
            <a:rect l="l" t="t" r="r" b="b"/>
            <a:pathLst>
              <a:path w="285750" h="39291" extrusionOk="0">
                <a:moveTo>
                  <a:pt x="241381" y="11832"/>
                </a:moveTo>
                <a:lnTo>
                  <a:pt x="241381" y="15348"/>
                </a:lnTo>
                <a:lnTo>
                  <a:pt x="239762" y="15348"/>
                </a:lnTo>
                <a:lnTo>
                  <a:pt x="239762" y="11832"/>
                </a:lnTo>
                <a:close/>
                <a:moveTo>
                  <a:pt x="244450" y="11832"/>
                </a:moveTo>
                <a:lnTo>
                  <a:pt x="244450" y="15348"/>
                </a:lnTo>
                <a:lnTo>
                  <a:pt x="242832" y="15348"/>
                </a:lnTo>
                <a:lnTo>
                  <a:pt x="242832" y="11832"/>
                </a:lnTo>
                <a:close/>
                <a:moveTo>
                  <a:pt x="226591" y="8484"/>
                </a:moveTo>
                <a:lnTo>
                  <a:pt x="226591" y="17190"/>
                </a:lnTo>
                <a:lnTo>
                  <a:pt x="225698" y="17190"/>
                </a:lnTo>
                <a:lnTo>
                  <a:pt x="225698" y="9600"/>
                </a:lnTo>
                <a:lnTo>
                  <a:pt x="226591" y="8484"/>
                </a:lnTo>
                <a:close/>
                <a:moveTo>
                  <a:pt x="241381" y="17134"/>
                </a:moveTo>
                <a:lnTo>
                  <a:pt x="241381" y="20650"/>
                </a:lnTo>
                <a:lnTo>
                  <a:pt x="239762" y="20650"/>
                </a:lnTo>
                <a:lnTo>
                  <a:pt x="239762" y="17134"/>
                </a:lnTo>
                <a:close/>
                <a:moveTo>
                  <a:pt x="244450" y="17134"/>
                </a:moveTo>
                <a:lnTo>
                  <a:pt x="244450" y="20650"/>
                </a:lnTo>
                <a:lnTo>
                  <a:pt x="242832" y="20650"/>
                </a:lnTo>
                <a:lnTo>
                  <a:pt x="242832" y="17134"/>
                </a:lnTo>
                <a:close/>
                <a:moveTo>
                  <a:pt x="194221" y="17860"/>
                </a:moveTo>
                <a:lnTo>
                  <a:pt x="194221" y="21320"/>
                </a:lnTo>
                <a:lnTo>
                  <a:pt x="192212" y="21320"/>
                </a:lnTo>
                <a:lnTo>
                  <a:pt x="192212" y="17860"/>
                </a:lnTo>
                <a:close/>
                <a:moveTo>
                  <a:pt x="216098" y="20762"/>
                </a:moveTo>
                <a:lnTo>
                  <a:pt x="216098" y="21822"/>
                </a:lnTo>
                <a:lnTo>
                  <a:pt x="207169" y="21822"/>
                </a:lnTo>
                <a:lnTo>
                  <a:pt x="207169" y="20762"/>
                </a:lnTo>
                <a:close/>
                <a:moveTo>
                  <a:pt x="64517" y="19869"/>
                </a:moveTo>
                <a:lnTo>
                  <a:pt x="64517" y="21878"/>
                </a:lnTo>
                <a:lnTo>
                  <a:pt x="62508" y="21878"/>
                </a:lnTo>
                <a:lnTo>
                  <a:pt x="62508" y="19869"/>
                </a:lnTo>
                <a:close/>
                <a:moveTo>
                  <a:pt x="68312" y="19869"/>
                </a:moveTo>
                <a:lnTo>
                  <a:pt x="68312" y="21878"/>
                </a:lnTo>
                <a:lnTo>
                  <a:pt x="66303" y="21878"/>
                </a:lnTo>
                <a:lnTo>
                  <a:pt x="66303" y="19869"/>
                </a:lnTo>
                <a:close/>
                <a:moveTo>
                  <a:pt x="45318" y="21208"/>
                </a:moveTo>
                <a:lnTo>
                  <a:pt x="45318" y="22213"/>
                </a:lnTo>
                <a:lnTo>
                  <a:pt x="40853" y="22213"/>
                </a:lnTo>
                <a:lnTo>
                  <a:pt x="40853" y="21208"/>
                </a:lnTo>
                <a:close/>
                <a:moveTo>
                  <a:pt x="138522" y="19423"/>
                </a:moveTo>
                <a:lnTo>
                  <a:pt x="138857" y="19478"/>
                </a:lnTo>
                <a:lnTo>
                  <a:pt x="139192" y="19534"/>
                </a:lnTo>
                <a:lnTo>
                  <a:pt x="139471" y="19702"/>
                </a:lnTo>
                <a:lnTo>
                  <a:pt x="139694" y="19925"/>
                </a:lnTo>
                <a:lnTo>
                  <a:pt x="139917" y="20148"/>
                </a:lnTo>
                <a:lnTo>
                  <a:pt x="140084" y="20427"/>
                </a:lnTo>
                <a:lnTo>
                  <a:pt x="140140" y="20762"/>
                </a:lnTo>
                <a:lnTo>
                  <a:pt x="140196" y="21097"/>
                </a:lnTo>
                <a:lnTo>
                  <a:pt x="140140" y="21432"/>
                </a:lnTo>
                <a:lnTo>
                  <a:pt x="140084" y="21767"/>
                </a:lnTo>
                <a:lnTo>
                  <a:pt x="139917" y="22046"/>
                </a:lnTo>
                <a:lnTo>
                  <a:pt x="139694" y="22269"/>
                </a:lnTo>
                <a:lnTo>
                  <a:pt x="139471" y="22492"/>
                </a:lnTo>
                <a:lnTo>
                  <a:pt x="139192" y="22660"/>
                </a:lnTo>
                <a:lnTo>
                  <a:pt x="138857" y="22715"/>
                </a:lnTo>
                <a:lnTo>
                  <a:pt x="138522" y="22771"/>
                </a:lnTo>
                <a:lnTo>
                  <a:pt x="138187" y="22715"/>
                </a:lnTo>
                <a:lnTo>
                  <a:pt x="137852" y="22660"/>
                </a:lnTo>
                <a:lnTo>
                  <a:pt x="137573" y="22492"/>
                </a:lnTo>
                <a:lnTo>
                  <a:pt x="137350" y="22269"/>
                </a:lnTo>
                <a:lnTo>
                  <a:pt x="137127" y="22046"/>
                </a:lnTo>
                <a:lnTo>
                  <a:pt x="136959" y="21767"/>
                </a:lnTo>
                <a:lnTo>
                  <a:pt x="136903" y="21432"/>
                </a:lnTo>
                <a:lnTo>
                  <a:pt x="136847" y="21097"/>
                </a:lnTo>
                <a:lnTo>
                  <a:pt x="136903" y="20762"/>
                </a:lnTo>
                <a:lnTo>
                  <a:pt x="136959" y="20427"/>
                </a:lnTo>
                <a:lnTo>
                  <a:pt x="137127" y="20148"/>
                </a:lnTo>
                <a:lnTo>
                  <a:pt x="137350" y="19925"/>
                </a:lnTo>
                <a:lnTo>
                  <a:pt x="137573" y="19702"/>
                </a:lnTo>
                <a:lnTo>
                  <a:pt x="137852" y="19534"/>
                </a:lnTo>
                <a:lnTo>
                  <a:pt x="138187" y="19478"/>
                </a:lnTo>
                <a:lnTo>
                  <a:pt x="138522" y="19423"/>
                </a:lnTo>
                <a:close/>
                <a:moveTo>
                  <a:pt x="64517" y="22883"/>
                </a:moveTo>
                <a:lnTo>
                  <a:pt x="64517" y="24892"/>
                </a:lnTo>
                <a:lnTo>
                  <a:pt x="62508" y="24892"/>
                </a:lnTo>
                <a:lnTo>
                  <a:pt x="62508" y="22883"/>
                </a:lnTo>
                <a:close/>
                <a:moveTo>
                  <a:pt x="68312" y="22883"/>
                </a:moveTo>
                <a:lnTo>
                  <a:pt x="68312" y="24892"/>
                </a:lnTo>
                <a:lnTo>
                  <a:pt x="66303" y="24892"/>
                </a:lnTo>
                <a:lnTo>
                  <a:pt x="66303" y="22883"/>
                </a:lnTo>
                <a:close/>
                <a:moveTo>
                  <a:pt x="216098" y="24334"/>
                </a:moveTo>
                <a:lnTo>
                  <a:pt x="216098" y="25450"/>
                </a:lnTo>
                <a:lnTo>
                  <a:pt x="207169" y="25450"/>
                </a:lnTo>
                <a:lnTo>
                  <a:pt x="207169" y="24334"/>
                </a:lnTo>
                <a:close/>
                <a:moveTo>
                  <a:pt x="45318" y="24501"/>
                </a:moveTo>
                <a:lnTo>
                  <a:pt x="45318" y="25506"/>
                </a:lnTo>
                <a:lnTo>
                  <a:pt x="40853" y="25506"/>
                </a:lnTo>
                <a:lnTo>
                  <a:pt x="40853" y="24501"/>
                </a:lnTo>
                <a:close/>
                <a:moveTo>
                  <a:pt x="241381" y="22380"/>
                </a:moveTo>
                <a:lnTo>
                  <a:pt x="241381" y="25897"/>
                </a:lnTo>
                <a:lnTo>
                  <a:pt x="239762" y="25897"/>
                </a:lnTo>
                <a:lnTo>
                  <a:pt x="239762" y="22380"/>
                </a:lnTo>
                <a:close/>
                <a:moveTo>
                  <a:pt x="244450" y="22380"/>
                </a:moveTo>
                <a:lnTo>
                  <a:pt x="244450" y="25897"/>
                </a:lnTo>
                <a:lnTo>
                  <a:pt x="242832" y="25897"/>
                </a:lnTo>
                <a:lnTo>
                  <a:pt x="242832" y="22380"/>
                </a:lnTo>
                <a:close/>
                <a:moveTo>
                  <a:pt x="194221" y="23106"/>
                </a:moveTo>
                <a:lnTo>
                  <a:pt x="194221" y="26566"/>
                </a:lnTo>
                <a:lnTo>
                  <a:pt x="192212" y="26566"/>
                </a:lnTo>
                <a:lnTo>
                  <a:pt x="192212" y="23106"/>
                </a:lnTo>
                <a:close/>
                <a:moveTo>
                  <a:pt x="64517" y="25897"/>
                </a:moveTo>
                <a:lnTo>
                  <a:pt x="64517" y="27906"/>
                </a:lnTo>
                <a:lnTo>
                  <a:pt x="62508" y="27906"/>
                </a:lnTo>
                <a:lnTo>
                  <a:pt x="62508" y="25897"/>
                </a:lnTo>
                <a:close/>
                <a:moveTo>
                  <a:pt x="68312" y="25897"/>
                </a:moveTo>
                <a:lnTo>
                  <a:pt x="68312" y="27906"/>
                </a:lnTo>
                <a:lnTo>
                  <a:pt x="66303" y="27906"/>
                </a:lnTo>
                <a:lnTo>
                  <a:pt x="66303" y="25897"/>
                </a:lnTo>
                <a:close/>
                <a:moveTo>
                  <a:pt x="45318" y="27850"/>
                </a:moveTo>
                <a:lnTo>
                  <a:pt x="45318" y="28854"/>
                </a:lnTo>
                <a:lnTo>
                  <a:pt x="40853" y="28854"/>
                </a:lnTo>
                <a:lnTo>
                  <a:pt x="40853" y="27850"/>
                </a:lnTo>
                <a:close/>
                <a:moveTo>
                  <a:pt x="216098" y="27906"/>
                </a:moveTo>
                <a:lnTo>
                  <a:pt x="216098" y="29022"/>
                </a:lnTo>
                <a:lnTo>
                  <a:pt x="207169" y="29022"/>
                </a:lnTo>
                <a:lnTo>
                  <a:pt x="207169" y="27906"/>
                </a:lnTo>
                <a:close/>
                <a:moveTo>
                  <a:pt x="82767" y="28352"/>
                </a:moveTo>
                <a:lnTo>
                  <a:pt x="82934" y="28408"/>
                </a:lnTo>
                <a:lnTo>
                  <a:pt x="83214" y="28631"/>
                </a:lnTo>
                <a:lnTo>
                  <a:pt x="83437" y="28910"/>
                </a:lnTo>
                <a:lnTo>
                  <a:pt x="83493" y="29078"/>
                </a:lnTo>
                <a:lnTo>
                  <a:pt x="83493" y="29245"/>
                </a:lnTo>
                <a:lnTo>
                  <a:pt x="83493" y="29413"/>
                </a:lnTo>
                <a:lnTo>
                  <a:pt x="83437" y="29580"/>
                </a:lnTo>
                <a:lnTo>
                  <a:pt x="83214" y="29859"/>
                </a:lnTo>
                <a:lnTo>
                  <a:pt x="82934" y="30082"/>
                </a:lnTo>
                <a:lnTo>
                  <a:pt x="82767" y="30138"/>
                </a:lnTo>
                <a:lnTo>
                  <a:pt x="82432" y="30138"/>
                </a:lnTo>
                <a:lnTo>
                  <a:pt x="82265" y="30082"/>
                </a:lnTo>
                <a:lnTo>
                  <a:pt x="81986" y="29859"/>
                </a:lnTo>
                <a:lnTo>
                  <a:pt x="81762" y="29580"/>
                </a:lnTo>
                <a:lnTo>
                  <a:pt x="81707" y="29413"/>
                </a:lnTo>
                <a:lnTo>
                  <a:pt x="81707" y="29245"/>
                </a:lnTo>
                <a:lnTo>
                  <a:pt x="81707" y="29078"/>
                </a:lnTo>
                <a:lnTo>
                  <a:pt x="81762" y="28910"/>
                </a:lnTo>
                <a:lnTo>
                  <a:pt x="81986" y="28631"/>
                </a:lnTo>
                <a:lnTo>
                  <a:pt x="82265" y="28408"/>
                </a:lnTo>
                <a:lnTo>
                  <a:pt x="82432" y="28352"/>
                </a:lnTo>
                <a:close/>
                <a:moveTo>
                  <a:pt x="45318" y="31143"/>
                </a:moveTo>
                <a:lnTo>
                  <a:pt x="45318" y="32147"/>
                </a:lnTo>
                <a:lnTo>
                  <a:pt x="40853" y="32147"/>
                </a:lnTo>
                <a:lnTo>
                  <a:pt x="40853" y="31143"/>
                </a:lnTo>
                <a:close/>
                <a:moveTo>
                  <a:pt x="8037" y="28352"/>
                </a:moveTo>
                <a:lnTo>
                  <a:pt x="8037" y="32594"/>
                </a:lnTo>
                <a:lnTo>
                  <a:pt x="6028" y="32594"/>
                </a:lnTo>
                <a:lnTo>
                  <a:pt x="6028" y="28352"/>
                </a:lnTo>
                <a:close/>
                <a:moveTo>
                  <a:pt x="216098" y="31533"/>
                </a:moveTo>
                <a:lnTo>
                  <a:pt x="216098" y="32594"/>
                </a:lnTo>
                <a:lnTo>
                  <a:pt x="207169" y="32594"/>
                </a:lnTo>
                <a:lnTo>
                  <a:pt x="207169" y="31533"/>
                </a:lnTo>
                <a:close/>
                <a:moveTo>
                  <a:pt x="82767" y="31924"/>
                </a:moveTo>
                <a:lnTo>
                  <a:pt x="82934" y="31980"/>
                </a:lnTo>
                <a:lnTo>
                  <a:pt x="83214" y="32203"/>
                </a:lnTo>
                <a:lnTo>
                  <a:pt x="83437" y="32482"/>
                </a:lnTo>
                <a:lnTo>
                  <a:pt x="83493" y="32650"/>
                </a:lnTo>
                <a:lnTo>
                  <a:pt x="83493" y="32817"/>
                </a:lnTo>
                <a:lnTo>
                  <a:pt x="83493" y="32984"/>
                </a:lnTo>
                <a:lnTo>
                  <a:pt x="83437" y="33152"/>
                </a:lnTo>
                <a:lnTo>
                  <a:pt x="83214" y="33431"/>
                </a:lnTo>
                <a:lnTo>
                  <a:pt x="82934" y="33654"/>
                </a:lnTo>
                <a:lnTo>
                  <a:pt x="82767" y="33710"/>
                </a:lnTo>
                <a:lnTo>
                  <a:pt x="82432" y="33710"/>
                </a:lnTo>
                <a:lnTo>
                  <a:pt x="82265" y="33654"/>
                </a:lnTo>
                <a:lnTo>
                  <a:pt x="81986" y="33431"/>
                </a:lnTo>
                <a:lnTo>
                  <a:pt x="81762" y="33152"/>
                </a:lnTo>
                <a:lnTo>
                  <a:pt x="81707" y="32984"/>
                </a:lnTo>
                <a:lnTo>
                  <a:pt x="81707" y="32817"/>
                </a:lnTo>
                <a:lnTo>
                  <a:pt x="81707" y="32650"/>
                </a:lnTo>
                <a:lnTo>
                  <a:pt x="81762" y="32482"/>
                </a:lnTo>
                <a:lnTo>
                  <a:pt x="81986" y="32203"/>
                </a:lnTo>
                <a:lnTo>
                  <a:pt x="82265" y="31980"/>
                </a:lnTo>
                <a:lnTo>
                  <a:pt x="82432" y="31924"/>
                </a:lnTo>
                <a:close/>
                <a:moveTo>
                  <a:pt x="109835" y="11609"/>
                </a:moveTo>
                <a:lnTo>
                  <a:pt x="109835" y="34603"/>
                </a:lnTo>
                <a:lnTo>
                  <a:pt x="109165" y="34603"/>
                </a:lnTo>
                <a:lnTo>
                  <a:pt x="109165" y="11609"/>
                </a:lnTo>
                <a:close/>
                <a:moveTo>
                  <a:pt x="112068" y="11609"/>
                </a:moveTo>
                <a:lnTo>
                  <a:pt x="112068" y="34603"/>
                </a:lnTo>
                <a:lnTo>
                  <a:pt x="111398" y="34603"/>
                </a:lnTo>
                <a:lnTo>
                  <a:pt x="111398" y="11609"/>
                </a:lnTo>
                <a:close/>
                <a:moveTo>
                  <a:pt x="114300" y="11609"/>
                </a:moveTo>
                <a:lnTo>
                  <a:pt x="114300" y="34603"/>
                </a:lnTo>
                <a:lnTo>
                  <a:pt x="113630" y="34603"/>
                </a:lnTo>
                <a:lnTo>
                  <a:pt x="113630" y="11609"/>
                </a:lnTo>
                <a:close/>
                <a:moveTo>
                  <a:pt x="116532" y="11609"/>
                </a:moveTo>
                <a:lnTo>
                  <a:pt x="116532" y="34603"/>
                </a:lnTo>
                <a:lnTo>
                  <a:pt x="115863" y="34603"/>
                </a:lnTo>
                <a:lnTo>
                  <a:pt x="115863" y="11609"/>
                </a:lnTo>
                <a:close/>
                <a:moveTo>
                  <a:pt x="45318" y="34491"/>
                </a:moveTo>
                <a:lnTo>
                  <a:pt x="45318" y="35496"/>
                </a:lnTo>
                <a:lnTo>
                  <a:pt x="40853" y="35496"/>
                </a:lnTo>
                <a:lnTo>
                  <a:pt x="40853" y="34491"/>
                </a:lnTo>
                <a:close/>
                <a:moveTo>
                  <a:pt x="112291" y="1"/>
                </a:moveTo>
                <a:lnTo>
                  <a:pt x="112291" y="3572"/>
                </a:lnTo>
                <a:lnTo>
                  <a:pt x="110058" y="3572"/>
                </a:lnTo>
                <a:lnTo>
                  <a:pt x="110058" y="5582"/>
                </a:lnTo>
                <a:lnTo>
                  <a:pt x="108272" y="5582"/>
                </a:lnTo>
                <a:lnTo>
                  <a:pt x="108272" y="8707"/>
                </a:lnTo>
                <a:lnTo>
                  <a:pt x="105817" y="8707"/>
                </a:lnTo>
                <a:lnTo>
                  <a:pt x="105817" y="32817"/>
                </a:lnTo>
                <a:lnTo>
                  <a:pt x="102468" y="32817"/>
                </a:lnTo>
                <a:lnTo>
                  <a:pt x="102468" y="19869"/>
                </a:lnTo>
                <a:lnTo>
                  <a:pt x="90413" y="19869"/>
                </a:lnTo>
                <a:lnTo>
                  <a:pt x="90413" y="30585"/>
                </a:lnTo>
                <a:lnTo>
                  <a:pt x="85279" y="32817"/>
                </a:lnTo>
                <a:lnTo>
                  <a:pt x="85279" y="26343"/>
                </a:lnTo>
                <a:lnTo>
                  <a:pt x="80144" y="26343"/>
                </a:lnTo>
                <a:lnTo>
                  <a:pt x="80144" y="32817"/>
                </a:lnTo>
                <a:lnTo>
                  <a:pt x="75456" y="32817"/>
                </a:lnTo>
                <a:lnTo>
                  <a:pt x="75456" y="28129"/>
                </a:lnTo>
                <a:lnTo>
                  <a:pt x="71661" y="28129"/>
                </a:lnTo>
                <a:lnTo>
                  <a:pt x="71661" y="14734"/>
                </a:lnTo>
                <a:lnTo>
                  <a:pt x="59159" y="16967"/>
                </a:lnTo>
                <a:lnTo>
                  <a:pt x="59159" y="28129"/>
                </a:lnTo>
                <a:lnTo>
                  <a:pt x="53355" y="28129"/>
                </a:lnTo>
                <a:lnTo>
                  <a:pt x="53355" y="32817"/>
                </a:lnTo>
                <a:lnTo>
                  <a:pt x="47997" y="32817"/>
                </a:lnTo>
                <a:lnTo>
                  <a:pt x="47997" y="17413"/>
                </a:lnTo>
                <a:lnTo>
                  <a:pt x="43979" y="17413"/>
                </a:lnTo>
                <a:lnTo>
                  <a:pt x="43979" y="8707"/>
                </a:lnTo>
                <a:lnTo>
                  <a:pt x="34603" y="8707"/>
                </a:lnTo>
                <a:lnTo>
                  <a:pt x="34603" y="5582"/>
                </a:lnTo>
                <a:lnTo>
                  <a:pt x="30584" y="5582"/>
                </a:lnTo>
                <a:lnTo>
                  <a:pt x="30584" y="8707"/>
                </a:lnTo>
                <a:lnTo>
                  <a:pt x="28352" y="8707"/>
                </a:lnTo>
                <a:lnTo>
                  <a:pt x="28352" y="29022"/>
                </a:lnTo>
                <a:lnTo>
                  <a:pt x="22994" y="29022"/>
                </a:lnTo>
                <a:lnTo>
                  <a:pt x="22994" y="19869"/>
                </a:lnTo>
                <a:lnTo>
                  <a:pt x="21375" y="19869"/>
                </a:lnTo>
                <a:lnTo>
                  <a:pt x="21208" y="19199"/>
                </a:lnTo>
                <a:lnTo>
                  <a:pt x="20985" y="18641"/>
                </a:lnTo>
                <a:lnTo>
                  <a:pt x="20594" y="18083"/>
                </a:lnTo>
                <a:lnTo>
                  <a:pt x="20148" y="17637"/>
                </a:lnTo>
                <a:lnTo>
                  <a:pt x="19645" y="17246"/>
                </a:lnTo>
                <a:lnTo>
                  <a:pt x="19031" y="16967"/>
                </a:lnTo>
                <a:lnTo>
                  <a:pt x="18417" y="16799"/>
                </a:lnTo>
                <a:lnTo>
                  <a:pt x="17748" y="16744"/>
                </a:lnTo>
                <a:lnTo>
                  <a:pt x="17078" y="16799"/>
                </a:lnTo>
                <a:lnTo>
                  <a:pt x="16464" y="16967"/>
                </a:lnTo>
                <a:lnTo>
                  <a:pt x="15850" y="17246"/>
                </a:lnTo>
                <a:lnTo>
                  <a:pt x="15348" y="17637"/>
                </a:lnTo>
                <a:lnTo>
                  <a:pt x="14901" y="18083"/>
                </a:lnTo>
                <a:lnTo>
                  <a:pt x="14511" y="18641"/>
                </a:lnTo>
                <a:lnTo>
                  <a:pt x="14288" y="19199"/>
                </a:lnTo>
                <a:lnTo>
                  <a:pt x="14120" y="19869"/>
                </a:lnTo>
                <a:lnTo>
                  <a:pt x="12502" y="19869"/>
                </a:lnTo>
                <a:lnTo>
                  <a:pt x="12502" y="25004"/>
                </a:lnTo>
                <a:lnTo>
                  <a:pt x="4242" y="27236"/>
                </a:lnTo>
                <a:lnTo>
                  <a:pt x="4242" y="32817"/>
                </a:lnTo>
                <a:lnTo>
                  <a:pt x="0" y="32817"/>
                </a:lnTo>
                <a:lnTo>
                  <a:pt x="0" y="39291"/>
                </a:lnTo>
                <a:lnTo>
                  <a:pt x="285750" y="39291"/>
                </a:lnTo>
                <a:lnTo>
                  <a:pt x="285750" y="29022"/>
                </a:lnTo>
                <a:lnTo>
                  <a:pt x="277490" y="29022"/>
                </a:lnTo>
                <a:lnTo>
                  <a:pt x="277490" y="14734"/>
                </a:lnTo>
                <a:lnTo>
                  <a:pt x="268114" y="14734"/>
                </a:lnTo>
                <a:lnTo>
                  <a:pt x="268114" y="22994"/>
                </a:lnTo>
                <a:lnTo>
                  <a:pt x="259407" y="22994"/>
                </a:lnTo>
                <a:lnTo>
                  <a:pt x="259407" y="19869"/>
                </a:lnTo>
                <a:lnTo>
                  <a:pt x="258514" y="19869"/>
                </a:lnTo>
                <a:lnTo>
                  <a:pt x="258514" y="16744"/>
                </a:lnTo>
                <a:lnTo>
                  <a:pt x="257845" y="16744"/>
                </a:lnTo>
                <a:lnTo>
                  <a:pt x="257845" y="19869"/>
                </a:lnTo>
                <a:lnTo>
                  <a:pt x="257175" y="19869"/>
                </a:lnTo>
                <a:lnTo>
                  <a:pt x="257175" y="22994"/>
                </a:lnTo>
                <a:lnTo>
                  <a:pt x="255389" y="22994"/>
                </a:lnTo>
                <a:lnTo>
                  <a:pt x="255389" y="32817"/>
                </a:lnTo>
                <a:lnTo>
                  <a:pt x="249808" y="32817"/>
                </a:lnTo>
                <a:lnTo>
                  <a:pt x="249808" y="8707"/>
                </a:lnTo>
                <a:lnTo>
                  <a:pt x="246683" y="8707"/>
                </a:lnTo>
                <a:lnTo>
                  <a:pt x="246627" y="8260"/>
                </a:lnTo>
                <a:lnTo>
                  <a:pt x="246571" y="7870"/>
                </a:lnTo>
                <a:lnTo>
                  <a:pt x="246459" y="7423"/>
                </a:lnTo>
                <a:lnTo>
                  <a:pt x="246292" y="7033"/>
                </a:lnTo>
                <a:lnTo>
                  <a:pt x="246125" y="6698"/>
                </a:lnTo>
                <a:lnTo>
                  <a:pt x="245901" y="6307"/>
                </a:lnTo>
                <a:lnTo>
                  <a:pt x="245622" y="6028"/>
                </a:lnTo>
                <a:lnTo>
                  <a:pt x="245343" y="5693"/>
                </a:lnTo>
                <a:lnTo>
                  <a:pt x="245064" y="5414"/>
                </a:lnTo>
                <a:lnTo>
                  <a:pt x="244729" y="5191"/>
                </a:lnTo>
                <a:lnTo>
                  <a:pt x="244394" y="4968"/>
                </a:lnTo>
                <a:lnTo>
                  <a:pt x="244004" y="4800"/>
                </a:lnTo>
                <a:lnTo>
                  <a:pt x="243613" y="4633"/>
                </a:lnTo>
                <a:lnTo>
                  <a:pt x="243167" y="4577"/>
                </a:lnTo>
                <a:lnTo>
                  <a:pt x="242776" y="4465"/>
                </a:lnTo>
                <a:lnTo>
                  <a:pt x="241883" y="4465"/>
                </a:lnTo>
                <a:lnTo>
                  <a:pt x="241492" y="4577"/>
                </a:lnTo>
                <a:lnTo>
                  <a:pt x="241046" y="4633"/>
                </a:lnTo>
                <a:lnTo>
                  <a:pt x="240655" y="4800"/>
                </a:lnTo>
                <a:lnTo>
                  <a:pt x="240264" y="4968"/>
                </a:lnTo>
                <a:lnTo>
                  <a:pt x="239930" y="5191"/>
                </a:lnTo>
                <a:lnTo>
                  <a:pt x="239595" y="5414"/>
                </a:lnTo>
                <a:lnTo>
                  <a:pt x="239316" y="5693"/>
                </a:lnTo>
                <a:lnTo>
                  <a:pt x="239037" y="6028"/>
                </a:lnTo>
                <a:lnTo>
                  <a:pt x="238758" y="6307"/>
                </a:lnTo>
                <a:lnTo>
                  <a:pt x="238534" y="6698"/>
                </a:lnTo>
                <a:lnTo>
                  <a:pt x="238367" y="7033"/>
                </a:lnTo>
                <a:lnTo>
                  <a:pt x="238199" y="7423"/>
                </a:lnTo>
                <a:lnTo>
                  <a:pt x="238088" y="7870"/>
                </a:lnTo>
                <a:lnTo>
                  <a:pt x="238032" y="8260"/>
                </a:lnTo>
                <a:lnTo>
                  <a:pt x="237976" y="8707"/>
                </a:lnTo>
                <a:lnTo>
                  <a:pt x="235074" y="8707"/>
                </a:lnTo>
                <a:lnTo>
                  <a:pt x="235074" y="26120"/>
                </a:lnTo>
                <a:lnTo>
                  <a:pt x="228600" y="32817"/>
                </a:lnTo>
                <a:lnTo>
                  <a:pt x="228600" y="3126"/>
                </a:lnTo>
                <a:lnTo>
                  <a:pt x="221010" y="9823"/>
                </a:lnTo>
                <a:lnTo>
                  <a:pt x="221010" y="25004"/>
                </a:lnTo>
                <a:lnTo>
                  <a:pt x="218554" y="25004"/>
                </a:lnTo>
                <a:lnTo>
                  <a:pt x="218554" y="17413"/>
                </a:lnTo>
                <a:lnTo>
                  <a:pt x="204490" y="17413"/>
                </a:lnTo>
                <a:lnTo>
                  <a:pt x="204490" y="32817"/>
                </a:lnTo>
                <a:lnTo>
                  <a:pt x="197346" y="32817"/>
                </a:lnTo>
                <a:lnTo>
                  <a:pt x="197346" y="14734"/>
                </a:lnTo>
                <a:lnTo>
                  <a:pt x="195114" y="14734"/>
                </a:lnTo>
                <a:lnTo>
                  <a:pt x="195114" y="12279"/>
                </a:lnTo>
                <a:lnTo>
                  <a:pt x="191542" y="12279"/>
                </a:lnTo>
                <a:lnTo>
                  <a:pt x="191542" y="14734"/>
                </a:lnTo>
                <a:lnTo>
                  <a:pt x="185961" y="14734"/>
                </a:lnTo>
                <a:lnTo>
                  <a:pt x="185961" y="32817"/>
                </a:lnTo>
                <a:lnTo>
                  <a:pt x="179487" y="32817"/>
                </a:lnTo>
                <a:lnTo>
                  <a:pt x="179487" y="19869"/>
                </a:lnTo>
                <a:lnTo>
                  <a:pt x="177478" y="19869"/>
                </a:lnTo>
                <a:lnTo>
                  <a:pt x="177478" y="16744"/>
                </a:lnTo>
                <a:lnTo>
                  <a:pt x="176808" y="16744"/>
                </a:lnTo>
                <a:lnTo>
                  <a:pt x="176808" y="19869"/>
                </a:lnTo>
                <a:lnTo>
                  <a:pt x="174799" y="19869"/>
                </a:lnTo>
                <a:lnTo>
                  <a:pt x="174799" y="32817"/>
                </a:lnTo>
                <a:lnTo>
                  <a:pt x="168548" y="30585"/>
                </a:lnTo>
                <a:lnTo>
                  <a:pt x="168548" y="22994"/>
                </a:lnTo>
                <a:lnTo>
                  <a:pt x="165422" y="22994"/>
                </a:lnTo>
                <a:lnTo>
                  <a:pt x="165422" y="15404"/>
                </a:lnTo>
                <a:lnTo>
                  <a:pt x="155600" y="15404"/>
                </a:lnTo>
                <a:lnTo>
                  <a:pt x="155600" y="22994"/>
                </a:lnTo>
                <a:lnTo>
                  <a:pt x="147117" y="22994"/>
                </a:lnTo>
                <a:lnTo>
                  <a:pt x="147117" y="19199"/>
                </a:lnTo>
                <a:lnTo>
                  <a:pt x="134615" y="14734"/>
                </a:lnTo>
                <a:lnTo>
                  <a:pt x="134615" y="27236"/>
                </a:lnTo>
                <a:lnTo>
                  <a:pt x="126132" y="27236"/>
                </a:lnTo>
                <a:lnTo>
                  <a:pt x="126132" y="17413"/>
                </a:lnTo>
                <a:lnTo>
                  <a:pt x="119658" y="17413"/>
                </a:lnTo>
                <a:lnTo>
                  <a:pt x="119658" y="8707"/>
                </a:lnTo>
                <a:lnTo>
                  <a:pt x="116756" y="8707"/>
                </a:lnTo>
                <a:lnTo>
                  <a:pt x="116756" y="5582"/>
                </a:lnTo>
                <a:lnTo>
                  <a:pt x="114970" y="5582"/>
                </a:lnTo>
                <a:lnTo>
                  <a:pt x="114970" y="3572"/>
                </a:lnTo>
                <a:lnTo>
                  <a:pt x="112961" y="3572"/>
                </a:lnTo>
                <a:lnTo>
                  <a:pt x="112961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FFF2CC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7"/>
          <p:cNvSpPr/>
          <p:nvPr/>
        </p:nvSpPr>
        <p:spPr>
          <a:xfrm>
            <a:off x="532100" y="441174"/>
            <a:ext cx="1452007" cy="572718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solidFill>
            <a:srgbClr val="FFD300">
              <a:alpha val="2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7"/>
          <p:cNvSpPr/>
          <p:nvPr/>
        </p:nvSpPr>
        <p:spPr>
          <a:xfrm flipH="1">
            <a:off x="8211627" y="884250"/>
            <a:ext cx="1008573" cy="39359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solidFill>
            <a:srgbClr val="FFD300">
              <a:alpha val="2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7"/>
          <p:cNvSpPr/>
          <p:nvPr/>
        </p:nvSpPr>
        <p:spPr>
          <a:xfrm>
            <a:off x="7261900" y="364975"/>
            <a:ext cx="1693944" cy="60716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solidFill>
            <a:srgbClr val="FFD300">
              <a:alpha val="2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7"/>
          <p:cNvSpPr/>
          <p:nvPr/>
        </p:nvSpPr>
        <p:spPr>
          <a:xfrm>
            <a:off x="-77675" y="205976"/>
            <a:ext cx="802982" cy="313325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solidFill>
            <a:srgbClr val="FFD300">
              <a:alpha val="2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ctrTitle"/>
          </p:nvPr>
        </p:nvSpPr>
        <p:spPr>
          <a:xfrm>
            <a:off x="1676800" y="1507150"/>
            <a:ext cx="57903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1"/>
          </p:nvPr>
        </p:nvSpPr>
        <p:spPr>
          <a:xfrm>
            <a:off x="1676800" y="2611454"/>
            <a:ext cx="57903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800"/>
              <a:buNone/>
              <a:defRPr sz="1800">
                <a:solidFill>
                  <a:srgbClr val="FFF2CC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800"/>
              <a:buNone/>
              <a:defRPr sz="1800">
                <a:solidFill>
                  <a:srgbClr val="FFF2CC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800"/>
              <a:buNone/>
              <a:defRPr sz="1800">
                <a:solidFill>
                  <a:srgbClr val="FFF2CC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800"/>
              <a:buNone/>
              <a:defRPr sz="1800">
                <a:solidFill>
                  <a:srgbClr val="FFF2CC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800"/>
              <a:buNone/>
              <a:defRPr sz="1800">
                <a:solidFill>
                  <a:srgbClr val="FFF2CC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800"/>
              <a:buNone/>
              <a:defRPr sz="1800">
                <a:solidFill>
                  <a:srgbClr val="FFF2CC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800"/>
              <a:buNone/>
              <a:defRPr sz="1800">
                <a:solidFill>
                  <a:srgbClr val="FFF2CC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800"/>
              <a:buNone/>
              <a:defRPr sz="1800">
                <a:solidFill>
                  <a:srgbClr val="FFF2CC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800"/>
              <a:buNone/>
              <a:defRPr sz="1800">
                <a:solidFill>
                  <a:srgbClr val="FFF2CC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rgbClr val="002E8C"/>
            </a:gs>
            <a:gs pos="75000">
              <a:srgbClr val="8235D7"/>
            </a:gs>
            <a:gs pos="100000">
              <a:srgbClr val="A354EC"/>
            </a:gs>
          </a:gsLst>
          <a:lin ang="5400700" scaled="0"/>
        </a:gra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28"/>
          <p:cNvGrpSpPr/>
          <p:nvPr/>
        </p:nvGrpSpPr>
        <p:grpSpPr>
          <a:xfrm>
            <a:off x="108975" y="136375"/>
            <a:ext cx="8700575" cy="2077800"/>
            <a:chOff x="108975" y="136375"/>
            <a:chExt cx="8700575" cy="2077800"/>
          </a:xfrm>
        </p:grpSpPr>
        <p:sp>
          <p:nvSpPr>
            <p:cNvPr id="116" name="Google Shape;116;p28"/>
            <p:cNvSpPr/>
            <p:nvPr/>
          </p:nvSpPr>
          <p:spPr>
            <a:xfrm>
              <a:off x="257822" y="664847"/>
              <a:ext cx="96600" cy="91800"/>
            </a:xfrm>
            <a:prstGeom prst="star5">
              <a:avLst>
                <a:gd name="adj" fmla="val 23768"/>
                <a:gd name="hf" fmla="val 105146"/>
                <a:gd name="vf" fmla="val 1105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8"/>
            <p:cNvSpPr/>
            <p:nvPr/>
          </p:nvSpPr>
          <p:spPr>
            <a:xfrm>
              <a:off x="7696847" y="205972"/>
              <a:ext cx="96600" cy="91800"/>
            </a:xfrm>
            <a:prstGeom prst="star5">
              <a:avLst>
                <a:gd name="adj" fmla="val 23768"/>
                <a:gd name="hf" fmla="val 105146"/>
                <a:gd name="vf" fmla="val 1105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8"/>
            <p:cNvSpPr/>
            <p:nvPr/>
          </p:nvSpPr>
          <p:spPr>
            <a:xfrm>
              <a:off x="2565622" y="316734"/>
              <a:ext cx="96600" cy="91800"/>
            </a:xfrm>
            <a:prstGeom prst="star5">
              <a:avLst>
                <a:gd name="adj" fmla="val 23768"/>
                <a:gd name="hf" fmla="val 105146"/>
                <a:gd name="vf" fmla="val 1105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8"/>
            <p:cNvSpPr/>
            <p:nvPr/>
          </p:nvSpPr>
          <p:spPr>
            <a:xfrm>
              <a:off x="6204722" y="756647"/>
              <a:ext cx="96600" cy="91800"/>
            </a:xfrm>
            <a:prstGeom prst="star5">
              <a:avLst>
                <a:gd name="adj" fmla="val 23768"/>
                <a:gd name="hf" fmla="val 105146"/>
                <a:gd name="vf" fmla="val 1105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8"/>
            <p:cNvSpPr/>
            <p:nvPr/>
          </p:nvSpPr>
          <p:spPr>
            <a:xfrm>
              <a:off x="5854297" y="519297"/>
              <a:ext cx="96600" cy="91800"/>
            </a:xfrm>
            <a:prstGeom prst="star5">
              <a:avLst>
                <a:gd name="adj" fmla="val 23768"/>
                <a:gd name="hf" fmla="val 105146"/>
                <a:gd name="vf" fmla="val 1105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8"/>
            <p:cNvSpPr/>
            <p:nvPr/>
          </p:nvSpPr>
          <p:spPr>
            <a:xfrm>
              <a:off x="2439850" y="4411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8"/>
            <p:cNvSpPr/>
            <p:nvPr/>
          </p:nvSpPr>
          <p:spPr>
            <a:xfrm>
              <a:off x="2930200" y="54345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8"/>
            <p:cNvSpPr/>
            <p:nvPr/>
          </p:nvSpPr>
          <p:spPr>
            <a:xfrm>
              <a:off x="354425" y="84845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8"/>
            <p:cNvSpPr/>
            <p:nvPr/>
          </p:nvSpPr>
          <p:spPr>
            <a:xfrm>
              <a:off x="1726575" y="2977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8"/>
            <p:cNvSpPr/>
            <p:nvPr/>
          </p:nvSpPr>
          <p:spPr>
            <a:xfrm>
              <a:off x="5854300" y="78080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8"/>
            <p:cNvSpPr/>
            <p:nvPr/>
          </p:nvSpPr>
          <p:spPr>
            <a:xfrm>
              <a:off x="7504575" y="3408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8"/>
            <p:cNvSpPr/>
            <p:nvPr/>
          </p:nvSpPr>
          <p:spPr>
            <a:xfrm>
              <a:off x="8019650" y="10748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8"/>
            <p:cNvSpPr/>
            <p:nvPr/>
          </p:nvSpPr>
          <p:spPr>
            <a:xfrm>
              <a:off x="1623713" y="39360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4269025" y="39360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8"/>
            <p:cNvSpPr/>
            <p:nvPr/>
          </p:nvSpPr>
          <p:spPr>
            <a:xfrm>
              <a:off x="3226225" y="105930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8"/>
            <p:cNvSpPr/>
            <p:nvPr/>
          </p:nvSpPr>
          <p:spPr>
            <a:xfrm>
              <a:off x="8621025" y="18085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8"/>
            <p:cNvSpPr/>
            <p:nvPr/>
          </p:nvSpPr>
          <p:spPr>
            <a:xfrm>
              <a:off x="1236350" y="163125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8"/>
            <p:cNvSpPr/>
            <p:nvPr/>
          </p:nvSpPr>
          <p:spPr>
            <a:xfrm>
              <a:off x="4421050" y="5173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8"/>
            <p:cNvSpPr/>
            <p:nvPr/>
          </p:nvSpPr>
          <p:spPr>
            <a:xfrm>
              <a:off x="534850" y="20413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8"/>
            <p:cNvSpPr/>
            <p:nvPr/>
          </p:nvSpPr>
          <p:spPr>
            <a:xfrm>
              <a:off x="8231050" y="16603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4269025" y="5173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5564425" y="669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3126025" y="669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3583225" y="288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5335825" y="1363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7469425" y="2125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7926625" y="12031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8460025" y="15841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7088425" y="1431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6783625" y="4411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7774225" y="20413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763825" y="2193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611425" y="15079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2516425" y="1050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1602025" y="288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611425" y="669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1369175" y="205975"/>
              <a:ext cx="91800" cy="918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3731375" y="586975"/>
              <a:ext cx="91800" cy="918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6327150" y="205975"/>
              <a:ext cx="91800" cy="918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7504575" y="1238575"/>
              <a:ext cx="91800" cy="918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108975" y="1760275"/>
              <a:ext cx="91800" cy="918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8717750" y="481675"/>
              <a:ext cx="91800" cy="918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28"/>
          <p:cNvSpPr/>
          <p:nvPr/>
        </p:nvSpPr>
        <p:spPr>
          <a:xfrm>
            <a:off x="0" y="3953694"/>
            <a:ext cx="9144000" cy="1178720"/>
          </a:xfrm>
          <a:custGeom>
            <a:avLst/>
            <a:gdLst/>
            <a:ahLst/>
            <a:cxnLst/>
            <a:rect l="l" t="t" r="r" b="b"/>
            <a:pathLst>
              <a:path w="285750" h="36835" extrusionOk="0">
                <a:moveTo>
                  <a:pt x="280169" y="0"/>
                </a:moveTo>
                <a:lnTo>
                  <a:pt x="272802" y="4465"/>
                </a:lnTo>
                <a:lnTo>
                  <a:pt x="272802" y="23441"/>
                </a:lnTo>
                <a:lnTo>
                  <a:pt x="264988" y="23441"/>
                </a:lnTo>
                <a:lnTo>
                  <a:pt x="264988" y="12948"/>
                </a:lnTo>
                <a:lnTo>
                  <a:pt x="260524" y="12948"/>
                </a:lnTo>
                <a:lnTo>
                  <a:pt x="260524" y="6028"/>
                </a:lnTo>
                <a:lnTo>
                  <a:pt x="253157" y="6028"/>
                </a:lnTo>
                <a:lnTo>
                  <a:pt x="253157" y="19869"/>
                </a:lnTo>
                <a:lnTo>
                  <a:pt x="232395" y="15404"/>
                </a:lnTo>
                <a:lnTo>
                  <a:pt x="232395" y="7144"/>
                </a:lnTo>
                <a:lnTo>
                  <a:pt x="225698" y="7144"/>
                </a:lnTo>
                <a:lnTo>
                  <a:pt x="225698" y="19422"/>
                </a:lnTo>
                <a:lnTo>
                  <a:pt x="216098" y="19422"/>
                </a:lnTo>
                <a:lnTo>
                  <a:pt x="216098" y="9153"/>
                </a:lnTo>
                <a:lnTo>
                  <a:pt x="214313" y="9153"/>
                </a:lnTo>
                <a:lnTo>
                  <a:pt x="214313" y="8483"/>
                </a:lnTo>
                <a:lnTo>
                  <a:pt x="210071" y="8483"/>
                </a:lnTo>
                <a:lnTo>
                  <a:pt x="210071" y="9153"/>
                </a:lnTo>
                <a:lnTo>
                  <a:pt x="208731" y="9153"/>
                </a:lnTo>
                <a:lnTo>
                  <a:pt x="208731" y="18083"/>
                </a:lnTo>
                <a:lnTo>
                  <a:pt x="200695" y="18083"/>
                </a:lnTo>
                <a:lnTo>
                  <a:pt x="200695" y="6028"/>
                </a:lnTo>
                <a:lnTo>
                  <a:pt x="198462" y="6028"/>
                </a:lnTo>
                <a:lnTo>
                  <a:pt x="198351" y="5693"/>
                </a:lnTo>
                <a:lnTo>
                  <a:pt x="198239" y="5414"/>
                </a:lnTo>
                <a:lnTo>
                  <a:pt x="198072" y="5135"/>
                </a:lnTo>
                <a:lnTo>
                  <a:pt x="197848" y="4911"/>
                </a:lnTo>
                <a:lnTo>
                  <a:pt x="197625" y="4744"/>
                </a:lnTo>
                <a:lnTo>
                  <a:pt x="197346" y="4577"/>
                </a:lnTo>
                <a:lnTo>
                  <a:pt x="197011" y="4521"/>
                </a:lnTo>
                <a:lnTo>
                  <a:pt x="196676" y="4465"/>
                </a:lnTo>
                <a:lnTo>
                  <a:pt x="196342" y="4521"/>
                </a:lnTo>
                <a:lnTo>
                  <a:pt x="196007" y="4577"/>
                </a:lnTo>
                <a:lnTo>
                  <a:pt x="195728" y="4744"/>
                </a:lnTo>
                <a:lnTo>
                  <a:pt x="195504" y="4911"/>
                </a:lnTo>
                <a:lnTo>
                  <a:pt x="195281" y="5135"/>
                </a:lnTo>
                <a:lnTo>
                  <a:pt x="195114" y="5414"/>
                </a:lnTo>
                <a:lnTo>
                  <a:pt x="195002" y="5693"/>
                </a:lnTo>
                <a:lnTo>
                  <a:pt x="194890" y="6028"/>
                </a:lnTo>
                <a:lnTo>
                  <a:pt x="192881" y="6028"/>
                </a:lnTo>
                <a:lnTo>
                  <a:pt x="192881" y="14734"/>
                </a:lnTo>
                <a:lnTo>
                  <a:pt x="182166" y="14734"/>
                </a:lnTo>
                <a:lnTo>
                  <a:pt x="182166" y="19869"/>
                </a:lnTo>
                <a:lnTo>
                  <a:pt x="172789" y="19869"/>
                </a:lnTo>
                <a:lnTo>
                  <a:pt x="172789" y="14734"/>
                </a:lnTo>
                <a:lnTo>
                  <a:pt x="167432" y="12502"/>
                </a:lnTo>
                <a:lnTo>
                  <a:pt x="167432" y="16967"/>
                </a:lnTo>
                <a:lnTo>
                  <a:pt x="160511" y="16967"/>
                </a:lnTo>
                <a:lnTo>
                  <a:pt x="160511" y="8037"/>
                </a:lnTo>
                <a:lnTo>
                  <a:pt x="154260" y="8037"/>
                </a:lnTo>
                <a:lnTo>
                  <a:pt x="154260" y="6697"/>
                </a:lnTo>
                <a:lnTo>
                  <a:pt x="152251" y="6697"/>
                </a:lnTo>
                <a:lnTo>
                  <a:pt x="152251" y="8037"/>
                </a:lnTo>
                <a:lnTo>
                  <a:pt x="150912" y="8037"/>
                </a:lnTo>
                <a:lnTo>
                  <a:pt x="150912" y="21655"/>
                </a:lnTo>
                <a:lnTo>
                  <a:pt x="138410" y="21655"/>
                </a:lnTo>
                <a:lnTo>
                  <a:pt x="138410" y="8037"/>
                </a:lnTo>
                <a:lnTo>
                  <a:pt x="130597" y="8037"/>
                </a:lnTo>
                <a:lnTo>
                  <a:pt x="130597" y="18976"/>
                </a:lnTo>
                <a:lnTo>
                  <a:pt x="127695" y="18976"/>
                </a:lnTo>
                <a:lnTo>
                  <a:pt x="127695" y="11162"/>
                </a:lnTo>
                <a:lnTo>
                  <a:pt x="121890" y="11162"/>
                </a:lnTo>
                <a:lnTo>
                  <a:pt x="121890" y="18976"/>
                </a:lnTo>
                <a:lnTo>
                  <a:pt x="120774" y="18976"/>
                </a:lnTo>
                <a:lnTo>
                  <a:pt x="120774" y="20538"/>
                </a:lnTo>
                <a:lnTo>
                  <a:pt x="109165" y="20538"/>
                </a:lnTo>
                <a:lnTo>
                  <a:pt x="109165" y="12948"/>
                </a:lnTo>
                <a:lnTo>
                  <a:pt x="99343" y="12948"/>
                </a:lnTo>
                <a:lnTo>
                  <a:pt x="99343" y="11162"/>
                </a:lnTo>
                <a:lnTo>
                  <a:pt x="93762" y="11162"/>
                </a:lnTo>
                <a:lnTo>
                  <a:pt x="93762" y="22994"/>
                </a:lnTo>
                <a:lnTo>
                  <a:pt x="86841" y="22994"/>
                </a:lnTo>
                <a:lnTo>
                  <a:pt x="86841" y="14734"/>
                </a:lnTo>
                <a:lnTo>
                  <a:pt x="84386" y="14734"/>
                </a:lnTo>
                <a:lnTo>
                  <a:pt x="84386" y="12948"/>
                </a:lnTo>
                <a:lnTo>
                  <a:pt x="80144" y="12948"/>
                </a:lnTo>
                <a:lnTo>
                  <a:pt x="80144" y="14734"/>
                </a:lnTo>
                <a:lnTo>
                  <a:pt x="77465" y="14734"/>
                </a:lnTo>
                <a:lnTo>
                  <a:pt x="77465" y="21655"/>
                </a:lnTo>
                <a:lnTo>
                  <a:pt x="56927" y="21655"/>
                </a:lnTo>
                <a:lnTo>
                  <a:pt x="56927" y="16297"/>
                </a:lnTo>
                <a:lnTo>
                  <a:pt x="51346" y="16297"/>
                </a:lnTo>
                <a:lnTo>
                  <a:pt x="51346" y="8037"/>
                </a:lnTo>
                <a:lnTo>
                  <a:pt x="45318" y="10269"/>
                </a:lnTo>
                <a:lnTo>
                  <a:pt x="45318" y="27682"/>
                </a:lnTo>
                <a:lnTo>
                  <a:pt x="33710" y="27682"/>
                </a:lnTo>
                <a:lnTo>
                  <a:pt x="33710" y="11162"/>
                </a:lnTo>
                <a:lnTo>
                  <a:pt x="25673" y="11162"/>
                </a:lnTo>
                <a:lnTo>
                  <a:pt x="25673" y="21878"/>
                </a:lnTo>
                <a:lnTo>
                  <a:pt x="8037" y="21878"/>
                </a:lnTo>
                <a:lnTo>
                  <a:pt x="8037" y="16967"/>
                </a:lnTo>
                <a:lnTo>
                  <a:pt x="0" y="16967"/>
                </a:lnTo>
                <a:lnTo>
                  <a:pt x="0" y="36835"/>
                </a:lnTo>
                <a:lnTo>
                  <a:pt x="285750" y="36835"/>
                </a:lnTo>
                <a:lnTo>
                  <a:pt x="285750" y="16743"/>
                </a:lnTo>
                <a:lnTo>
                  <a:pt x="280169" y="16743"/>
                </a:lnTo>
                <a:lnTo>
                  <a:pt x="280169" y="0"/>
                </a:lnTo>
                <a:close/>
              </a:path>
            </a:pathLst>
          </a:custGeom>
          <a:solidFill>
            <a:srgbClr val="1C4587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8"/>
          <p:cNvSpPr/>
          <p:nvPr/>
        </p:nvSpPr>
        <p:spPr>
          <a:xfrm>
            <a:off x="35712" y="4025118"/>
            <a:ext cx="9072576" cy="1107296"/>
          </a:xfrm>
          <a:custGeom>
            <a:avLst/>
            <a:gdLst/>
            <a:ahLst/>
            <a:cxnLst/>
            <a:rect l="l" t="t" r="r" b="b"/>
            <a:pathLst>
              <a:path w="283518" h="34603" extrusionOk="0">
                <a:moveTo>
                  <a:pt x="110059" y="1"/>
                </a:moveTo>
                <a:lnTo>
                  <a:pt x="110059" y="2010"/>
                </a:lnTo>
                <a:lnTo>
                  <a:pt x="108273" y="2010"/>
                </a:lnTo>
                <a:lnTo>
                  <a:pt x="108273" y="5135"/>
                </a:lnTo>
                <a:lnTo>
                  <a:pt x="105817" y="5135"/>
                </a:lnTo>
                <a:lnTo>
                  <a:pt x="105817" y="29245"/>
                </a:lnTo>
                <a:lnTo>
                  <a:pt x="100236" y="29245"/>
                </a:lnTo>
                <a:lnTo>
                  <a:pt x="100236" y="16297"/>
                </a:lnTo>
                <a:lnTo>
                  <a:pt x="90413" y="16297"/>
                </a:lnTo>
                <a:lnTo>
                  <a:pt x="90413" y="26622"/>
                </a:lnTo>
                <a:lnTo>
                  <a:pt x="83046" y="29859"/>
                </a:lnTo>
                <a:lnTo>
                  <a:pt x="83046" y="22771"/>
                </a:lnTo>
                <a:lnTo>
                  <a:pt x="80144" y="22771"/>
                </a:lnTo>
                <a:lnTo>
                  <a:pt x="80144" y="29245"/>
                </a:lnTo>
                <a:lnTo>
                  <a:pt x="73224" y="29245"/>
                </a:lnTo>
                <a:lnTo>
                  <a:pt x="73224" y="24557"/>
                </a:lnTo>
                <a:lnTo>
                  <a:pt x="69429" y="24557"/>
                </a:lnTo>
                <a:lnTo>
                  <a:pt x="69429" y="11386"/>
                </a:lnTo>
                <a:lnTo>
                  <a:pt x="59159" y="13228"/>
                </a:lnTo>
                <a:lnTo>
                  <a:pt x="59159" y="24557"/>
                </a:lnTo>
                <a:lnTo>
                  <a:pt x="53355" y="24557"/>
                </a:lnTo>
                <a:lnTo>
                  <a:pt x="53355" y="29245"/>
                </a:lnTo>
                <a:lnTo>
                  <a:pt x="45765" y="29245"/>
                </a:lnTo>
                <a:lnTo>
                  <a:pt x="45765" y="13842"/>
                </a:lnTo>
                <a:lnTo>
                  <a:pt x="41747" y="13842"/>
                </a:lnTo>
                <a:lnTo>
                  <a:pt x="41747" y="5135"/>
                </a:lnTo>
                <a:lnTo>
                  <a:pt x="28352" y="5135"/>
                </a:lnTo>
                <a:lnTo>
                  <a:pt x="28352" y="25450"/>
                </a:lnTo>
                <a:lnTo>
                  <a:pt x="20762" y="25450"/>
                </a:lnTo>
                <a:lnTo>
                  <a:pt x="20762" y="16297"/>
                </a:lnTo>
                <a:lnTo>
                  <a:pt x="19311" y="16297"/>
                </a:lnTo>
                <a:lnTo>
                  <a:pt x="19143" y="15348"/>
                </a:lnTo>
                <a:lnTo>
                  <a:pt x="19032" y="14902"/>
                </a:lnTo>
                <a:lnTo>
                  <a:pt x="18864" y="14511"/>
                </a:lnTo>
                <a:lnTo>
                  <a:pt x="18585" y="14121"/>
                </a:lnTo>
                <a:lnTo>
                  <a:pt x="18306" y="13786"/>
                </a:lnTo>
                <a:lnTo>
                  <a:pt x="17915" y="13507"/>
                </a:lnTo>
                <a:lnTo>
                  <a:pt x="17525" y="13339"/>
                </a:lnTo>
                <a:lnTo>
                  <a:pt x="17078" y="13228"/>
                </a:lnTo>
                <a:lnTo>
                  <a:pt x="16632" y="13172"/>
                </a:lnTo>
                <a:lnTo>
                  <a:pt x="16185" y="13228"/>
                </a:lnTo>
                <a:lnTo>
                  <a:pt x="15739" y="13339"/>
                </a:lnTo>
                <a:lnTo>
                  <a:pt x="15348" y="13507"/>
                </a:lnTo>
                <a:lnTo>
                  <a:pt x="14957" y="13786"/>
                </a:lnTo>
                <a:lnTo>
                  <a:pt x="14678" y="14121"/>
                </a:lnTo>
                <a:lnTo>
                  <a:pt x="14399" y="14511"/>
                </a:lnTo>
                <a:lnTo>
                  <a:pt x="14232" y="14902"/>
                </a:lnTo>
                <a:lnTo>
                  <a:pt x="14120" y="15348"/>
                </a:lnTo>
                <a:lnTo>
                  <a:pt x="13953" y="16297"/>
                </a:lnTo>
                <a:lnTo>
                  <a:pt x="12502" y="16297"/>
                </a:lnTo>
                <a:lnTo>
                  <a:pt x="12502" y="21153"/>
                </a:lnTo>
                <a:lnTo>
                  <a:pt x="4242" y="23385"/>
                </a:lnTo>
                <a:lnTo>
                  <a:pt x="4242" y="29245"/>
                </a:lnTo>
                <a:lnTo>
                  <a:pt x="0" y="29245"/>
                </a:lnTo>
                <a:lnTo>
                  <a:pt x="0" y="34603"/>
                </a:lnTo>
                <a:lnTo>
                  <a:pt x="283518" y="34603"/>
                </a:lnTo>
                <a:lnTo>
                  <a:pt x="283518" y="25450"/>
                </a:lnTo>
                <a:lnTo>
                  <a:pt x="275258" y="25450"/>
                </a:lnTo>
                <a:lnTo>
                  <a:pt x="275258" y="11163"/>
                </a:lnTo>
                <a:lnTo>
                  <a:pt x="268114" y="11163"/>
                </a:lnTo>
                <a:lnTo>
                  <a:pt x="268114" y="19423"/>
                </a:lnTo>
                <a:lnTo>
                  <a:pt x="255389" y="19423"/>
                </a:lnTo>
                <a:lnTo>
                  <a:pt x="255389" y="29245"/>
                </a:lnTo>
                <a:lnTo>
                  <a:pt x="247576" y="29245"/>
                </a:lnTo>
                <a:lnTo>
                  <a:pt x="247576" y="5135"/>
                </a:lnTo>
                <a:lnTo>
                  <a:pt x="244450" y="5135"/>
                </a:lnTo>
                <a:lnTo>
                  <a:pt x="244450" y="4075"/>
                </a:lnTo>
                <a:lnTo>
                  <a:pt x="244339" y="3405"/>
                </a:lnTo>
                <a:lnTo>
                  <a:pt x="244171" y="2791"/>
                </a:lnTo>
                <a:lnTo>
                  <a:pt x="243892" y="2289"/>
                </a:lnTo>
                <a:lnTo>
                  <a:pt x="243502" y="1787"/>
                </a:lnTo>
                <a:lnTo>
                  <a:pt x="242999" y="1452"/>
                </a:lnTo>
                <a:lnTo>
                  <a:pt x="242441" y="1117"/>
                </a:lnTo>
                <a:lnTo>
                  <a:pt x="241883" y="949"/>
                </a:lnTo>
                <a:lnTo>
                  <a:pt x="241213" y="894"/>
                </a:lnTo>
                <a:lnTo>
                  <a:pt x="240544" y="949"/>
                </a:lnTo>
                <a:lnTo>
                  <a:pt x="239986" y="1117"/>
                </a:lnTo>
                <a:lnTo>
                  <a:pt x="239427" y="1452"/>
                </a:lnTo>
                <a:lnTo>
                  <a:pt x="238925" y="1787"/>
                </a:lnTo>
                <a:lnTo>
                  <a:pt x="238534" y="2289"/>
                </a:lnTo>
                <a:lnTo>
                  <a:pt x="238255" y="2791"/>
                </a:lnTo>
                <a:lnTo>
                  <a:pt x="238088" y="3405"/>
                </a:lnTo>
                <a:lnTo>
                  <a:pt x="237976" y="4075"/>
                </a:lnTo>
                <a:lnTo>
                  <a:pt x="237976" y="5135"/>
                </a:lnTo>
                <a:lnTo>
                  <a:pt x="235074" y="5135"/>
                </a:lnTo>
                <a:lnTo>
                  <a:pt x="235074" y="21878"/>
                </a:lnTo>
                <a:lnTo>
                  <a:pt x="226368" y="30864"/>
                </a:lnTo>
                <a:lnTo>
                  <a:pt x="226368" y="894"/>
                </a:lnTo>
                <a:lnTo>
                  <a:pt x="221010" y="5637"/>
                </a:lnTo>
                <a:lnTo>
                  <a:pt x="221010" y="21432"/>
                </a:lnTo>
                <a:lnTo>
                  <a:pt x="216322" y="21432"/>
                </a:lnTo>
                <a:lnTo>
                  <a:pt x="216322" y="13842"/>
                </a:lnTo>
                <a:lnTo>
                  <a:pt x="204490" y="13842"/>
                </a:lnTo>
                <a:lnTo>
                  <a:pt x="204490" y="29245"/>
                </a:lnTo>
                <a:lnTo>
                  <a:pt x="195114" y="29245"/>
                </a:lnTo>
                <a:lnTo>
                  <a:pt x="195114" y="11163"/>
                </a:lnTo>
                <a:lnTo>
                  <a:pt x="185961" y="11163"/>
                </a:lnTo>
                <a:lnTo>
                  <a:pt x="185961" y="29245"/>
                </a:lnTo>
                <a:lnTo>
                  <a:pt x="177255" y="29245"/>
                </a:lnTo>
                <a:lnTo>
                  <a:pt x="177255" y="16297"/>
                </a:lnTo>
                <a:lnTo>
                  <a:pt x="174799" y="16297"/>
                </a:lnTo>
                <a:lnTo>
                  <a:pt x="174799" y="29692"/>
                </a:lnTo>
                <a:lnTo>
                  <a:pt x="166316" y="26678"/>
                </a:lnTo>
                <a:lnTo>
                  <a:pt x="166316" y="19423"/>
                </a:lnTo>
                <a:lnTo>
                  <a:pt x="163190" y="19423"/>
                </a:lnTo>
                <a:lnTo>
                  <a:pt x="163190" y="11832"/>
                </a:lnTo>
                <a:lnTo>
                  <a:pt x="155600" y="11832"/>
                </a:lnTo>
                <a:lnTo>
                  <a:pt x="155600" y="19423"/>
                </a:lnTo>
                <a:lnTo>
                  <a:pt x="144884" y="19423"/>
                </a:lnTo>
                <a:lnTo>
                  <a:pt x="144884" y="15293"/>
                </a:lnTo>
                <a:lnTo>
                  <a:pt x="134615" y="11609"/>
                </a:lnTo>
                <a:lnTo>
                  <a:pt x="134615" y="23664"/>
                </a:lnTo>
                <a:lnTo>
                  <a:pt x="123900" y="23664"/>
                </a:lnTo>
                <a:lnTo>
                  <a:pt x="123900" y="13842"/>
                </a:lnTo>
                <a:lnTo>
                  <a:pt x="117426" y="13842"/>
                </a:lnTo>
                <a:lnTo>
                  <a:pt x="117426" y="5135"/>
                </a:lnTo>
                <a:lnTo>
                  <a:pt x="114523" y="5135"/>
                </a:lnTo>
                <a:lnTo>
                  <a:pt x="114523" y="2010"/>
                </a:lnTo>
                <a:lnTo>
                  <a:pt x="112738" y="2010"/>
                </a:lnTo>
                <a:lnTo>
                  <a:pt x="112738" y="1"/>
                </a:lnTo>
                <a:close/>
              </a:path>
            </a:pathLst>
          </a:custGeom>
          <a:solidFill>
            <a:srgbClr val="FFD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8"/>
          <p:cNvSpPr/>
          <p:nvPr/>
        </p:nvSpPr>
        <p:spPr>
          <a:xfrm>
            <a:off x="0" y="3886185"/>
            <a:ext cx="9144000" cy="1257312"/>
          </a:xfrm>
          <a:custGeom>
            <a:avLst/>
            <a:gdLst/>
            <a:ahLst/>
            <a:cxnLst/>
            <a:rect l="l" t="t" r="r" b="b"/>
            <a:pathLst>
              <a:path w="285750" h="39291" extrusionOk="0">
                <a:moveTo>
                  <a:pt x="241381" y="11832"/>
                </a:moveTo>
                <a:lnTo>
                  <a:pt x="241381" y="15348"/>
                </a:lnTo>
                <a:lnTo>
                  <a:pt x="239762" y="15348"/>
                </a:lnTo>
                <a:lnTo>
                  <a:pt x="239762" y="11832"/>
                </a:lnTo>
                <a:close/>
                <a:moveTo>
                  <a:pt x="244450" y="11832"/>
                </a:moveTo>
                <a:lnTo>
                  <a:pt x="244450" y="15348"/>
                </a:lnTo>
                <a:lnTo>
                  <a:pt x="242832" y="15348"/>
                </a:lnTo>
                <a:lnTo>
                  <a:pt x="242832" y="11832"/>
                </a:lnTo>
                <a:close/>
                <a:moveTo>
                  <a:pt x="226591" y="8484"/>
                </a:moveTo>
                <a:lnTo>
                  <a:pt x="226591" y="17190"/>
                </a:lnTo>
                <a:lnTo>
                  <a:pt x="225698" y="17190"/>
                </a:lnTo>
                <a:lnTo>
                  <a:pt x="225698" y="9600"/>
                </a:lnTo>
                <a:lnTo>
                  <a:pt x="226591" y="8484"/>
                </a:lnTo>
                <a:close/>
                <a:moveTo>
                  <a:pt x="241381" y="17134"/>
                </a:moveTo>
                <a:lnTo>
                  <a:pt x="241381" y="20650"/>
                </a:lnTo>
                <a:lnTo>
                  <a:pt x="239762" y="20650"/>
                </a:lnTo>
                <a:lnTo>
                  <a:pt x="239762" y="17134"/>
                </a:lnTo>
                <a:close/>
                <a:moveTo>
                  <a:pt x="244450" y="17134"/>
                </a:moveTo>
                <a:lnTo>
                  <a:pt x="244450" y="20650"/>
                </a:lnTo>
                <a:lnTo>
                  <a:pt x="242832" y="20650"/>
                </a:lnTo>
                <a:lnTo>
                  <a:pt x="242832" y="17134"/>
                </a:lnTo>
                <a:close/>
                <a:moveTo>
                  <a:pt x="194221" y="17860"/>
                </a:moveTo>
                <a:lnTo>
                  <a:pt x="194221" y="21320"/>
                </a:lnTo>
                <a:lnTo>
                  <a:pt x="192212" y="21320"/>
                </a:lnTo>
                <a:lnTo>
                  <a:pt x="192212" y="17860"/>
                </a:lnTo>
                <a:close/>
                <a:moveTo>
                  <a:pt x="216098" y="20762"/>
                </a:moveTo>
                <a:lnTo>
                  <a:pt x="216098" y="21822"/>
                </a:lnTo>
                <a:lnTo>
                  <a:pt x="207169" y="21822"/>
                </a:lnTo>
                <a:lnTo>
                  <a:pt x="207169" y="20762"/>
                </a:lnTo>
                <a:close/>
                <a:moveTo>
                  <a:pt x="64517" y="19869"/>
                </a:moveTo>
                <a:lnTo>
                  <a:pt x="64517" y="21878"/>
                </a:lnTo>
                <a:lnTo>
                  <a:pt x="62508" y="21878"/>
                </a:lnTo>
                <a:lnTo>
                  <a:pt x="62508" y="19869"/>
                </a:lnTo>
                <a:close/>
                <a:moveTo>
                  <a:pt x="68312" y="19869"/>
                </a:moveTo>
                <a:lnTo>
                  <a:pt x="68312" y="21878"/>
                </a:lnTo>
                <a:lnTo>
                  <a:pt x="66303" y="21878"/>
                </a:lnTo>
                <a:lnTo>
                  <a:pt x="66303" y="19869"/>
                </a:lnTo>
                <a:close/>
                <a:moveTo>
                  <a:pt x="45318" y="21208"/>
                </a:moveTo>
                <a:lnTo>
                  <a:pt x="45318" y="22213"/>
                </a:lnTo>
                <a:lnTo>
                  <a:pt x="40853" y="22213"/>
                </a:lnTo>
                <a:lnTo>
                  <a:pt x="40853" y="21208"/>
                </a:lnTo>
                <a:close/>
                <a:moveTo>
                  <a:pt x="138522" y="19423"/>
                </a:moveTo>
                <a:lnTo>
                  <a:pt x="138857" y="19478"/>
                </a:lnTo>
                <a:lnTo>
                  <a:pt x="139192" y="19534"/>
                </a:lnTo>
                <a:lnTo>
                  <a:pt x="139471" y="19702"/>
                </a:lnTo>
                <a:lnTo>
                  <a:pt x="139694" y="19925"/>
                </a:lnTo>
                <a:lnTo>
                  <a:pt x="139917" y="20148"/>
                </a:lnTo>
                <a:lnTo>
                  <a:pt x="140084" y="20427"/>
                </a:lnTo>
                <a:lnTo>
                  <a:pt x="140140" y="20762"/>
                </a:lnTo>
                <a:lnTo>
                  <a:pt x="140196" y="21097"/>
                </a:lnTo>
                <a:lnTo>
                  <a:pt x="140140" y="21432"/>
                </a:lnTo>
                <a:lnTo>
                  <a:pt x="140084" y="21767"/>
                </a:lnTo>
                <a:lnTo>
                  <a:pt x="139917" y="22046"/>
                </a:lnTo>
                <a:lnTo>
                  <a:pt x="139694" y="22269"/>
                </a:lnTo>
                <a:lnTo>
                  <a:pt x="139471" y="22492"/>
                </a:lnTo>
                <a:lnTo>
                  <a:pt x="139192" y="22660"/>
                </a:lnTo>
                <a:lnTo>
                  <a:pt x="138857" y="22715"/>
                </a:lnTo>
                <a:lnTo>
                  <a:pt x="138522" y="22771"/>
                </a:lnTo>
                <a:lnTo>
                  <a:pt x="138187" y="22715"/>
                </a:lnTo>
                <a:lnTo>
                  <a:pt x="137852" y="22660"/>
                </a:lnTo>
                <a:lnTo>
                  <a:pt x="137573" y="22492"/>
                </a:lnTo>
                <a:lnTo>
                  <a:pt x="137350" y="22269"/>
                </a:lnTo>
                <a:lnTo>
                  <a:pt x="137127" y="22046"/>
                </a:lnTo>
                <a:lnTo>
                  <a:pt x="136959" y="21767"/>
                </a:lnTo>
                <a:lnTo>
                  <a:pt x="136903" y="21432"/>
                </a:lnTo>
                <a:lnTo>
                  <a:pt x="136847" y="21097"/>
                </a:lnTo>
                <a:lnTo>
                  <a:pt x="136903" y="20762"/>
                </a:lnTo>
                <a:lnTo>
                  <a:pt x="136959" y="20427"/>
                </a:lnTo>
                <a:lnTo>
                  <a:pt x="137127" y="20148"/>
                </a:lnTo>
                <a:lnTo>
                  <a:pt x="137350" y="19925"/>
                </a:lnTo>
                <a:lnTo>
                  <a:pt x="137573" y="19702"/>
                </a:lnTo>
                <a:lnTo>
                  <a:pt x="137852" y="19534"/>
                </a:lnTo>
                <a:lnTo>
                  <a:pt x="138187" y="19478"/>
                </a:lnTo>
                <a:lnTo>
                  <a:pt x="138522" y="19423"/>
                </a:lnTo>
                <a:close/>
                <a:moveTo>
                  <a:pt x="64517" y="22883"/>
                </a:moveTo>
                <a:lnTo>
                  <a:pt x="64517" y="24892"/>
                </a:lnTo>
                <a:lnTo>
                  <a:pt x="62508" y="24892"/>
                </a:lnTo>
                <a:lnTo>
                  <a:pt x="62508" y="22883"/>
                </a:lnTo>
                <a:close/>
                <a:moveTo>
                  <a:pt x="68312" y="22883"/>
                </a:moveTo>
                <a:lnTo>
                  <a:pt x="68312" y="24892"/>
                </a:lnTo>
                <a:lnTo>
                  <a:pt x="66303" y="24892"/>
                </a:lnTo>
                <a:lnTo>
                  <a:pt x="66303" y="22883"/>
                </a:lnTo>
                <a:close/>
                <a:moveTo>
                  <a:pt x="216098" y="24334"/>
                </a:moveTo>
                <a:lnTo>
                  <a:pt x="216098" y="25450"/>
                </a:lnTo>
                <a:lnTo>
                  <a:pt x="207169" y="25450"/>
                </a:lnTo>
                <a:lnTo>
                  <a:pt x="207169" y="24334"/>
                </a:lnTo>
                <a:close/>
                <a:moveTo>
                  <a:pt x="45318" y="24501"/>
                </a:moveTo>
                <a:lnTo>
                  <a:pt x="45318" y="25506"/>
                </a:lnTo>
                <a:lnTo>
                  <a:pt x="40853" y="25506"/>
                </a:lnTo>
                <a:lnTo>
                  <a:pt x="40853" y="24501"/>
                </a:lnTo>
                <a:close/>
                <a:moveTo>
                  <a:pt x="241381" y="22380"/>
                </a:moveTo>
                <a:lnTo>
                  <a:pt x="241381" y="25897"/>
                </a:lnTo>
                <a:lnTo>
                  <a:pt x="239762" y="25897"/>
                </a:lnTo>
                <a:lnTo>
                  <a:pt x="239762" y="22380"/>
                </a:lnTo>
                <a:close/>
                <a:moveTo>
                  <a:pt x="244450" y="22380"/>
                </a:moveTo>
                <a:lnTo>
                  <a:pt x="244450" y="25897"/>
                </a:lnTo>
                <a:lnTo>
                  <a:pt x="242832" y="25897"/>
                </a:lnTo>
                <a:lnTo>
                  <a:pt x="242832" y="22380"/>
                </a:lnTo>
                <a:close/>
                <a:moveTo>
                  <a:pt x="194221" y="23106"/>
                </a:moveTo>
                <a:lnTo>
                  <a:pt x="194221" y="26566"/>
                </a:lnTo>
                <a:lnTo>
                  <a:pt x="192212" y="26566"/>
                </a:lnTo>
                <a:lnTo>
                  <a:pt x="192212" y="23106"/>
                </a:lnTo>
                <a:close/>
                <a:moveTo>
                  <a:pt x="64517" y="25897"/>
                </a:moveTo>
                <a:lnTo>
                  <a:pt x="64517" y="27906"/>
                </a:lnTo>
                <a:lnTo>
                  <a:pt x="62508" y="27906"/>
                </a:lnTo>
                <a:lnTo>
                  <a:pt x="62508" y="25897"/>
                </a:lnTo>
                <a:close/>
                <a:moveTo>
                  <a:pt x="68312" y="25897"/>
                </a:moveTo>
                <a:lnTo>
                  <a:pt x="68312" y="27906"/>
                </a:lnTo>
                <a:lnTo>
                  <a:pt x="66303" y="27906"/>
                </a:lnTo>
                <a:lnTo>
                  <a:pt x="66303" y="25897"/>
                </a:lnTo>
                <a:close/>
                <a:moveTo>
                  <a:pt x="45318" y="27850"/>
                </a:moveTo>
                <a:lnTo>
                  <a:pt x="45318" y="28854"/>
                </a:lnTo>
                <a:lnTo>
                  <a:pt x="40853" y="28854"/>
                </a:lnTo>
                <a:lnTo>
                  <a:pt x="40853" y="27850"/>
                </a:lnTo>
                <a:close/>
                <a:moveTo>
                  <a:pt x="216098" y="27906"/>
                </a:moveTo>
                <a:lnTo>
                  <a:pt x="216098" y="29022"/>
                </a:lnTo>
                <a:lnTo>
                  <a:pt x="207169" y="29022"/>
                </a:lnTo>
                <a:lnTo>
                  <a:pt x="207169" y="27906"/>
                </a:lnTo>
                <a:close/>
                <a:moveTo>
                  <a:pt x="82767" y="28352"/>
                </a:moveTo>
                <a:lnTo>
                  <a:pt x="82934" y="28408"/>
                </a:lnTo>
                <a:lnTo>
                  <a:pt x="83214" y="28631"/>
                </a:lnTo>
                <a:lnTo>
                  <a:pt x="83437" y="28910"/>
                </a:lnTo>
                <a:lnTo>
                  <a:pt x="83493" y="29078"/>
                </a:lnTo>
                <a:lnTo>
                  <a:pt x="83493" y="29245"/>
                </a:lnTo>
                <a:lnTo>
                  <a:pt x="83493" y="29413"/>
                </a:lnTo>
                <a:lnTo>
                  <a:pt x="83437" y="29580"/>
                </a:lnTo>
                <a:lnTo>
                  <a:pt x="83214" y="29859"/>
                </a:lnTo>
                <a:lnTo>
                  <a:pt x="82934" y="30082"/>
                </a:lnTo>
                <a:lnTo>
                  <a:pt x="82767" y="30138"/>
                </a:lnTo>
                <a:lnTo>
                  <a:pt x="82432" y="30138"/>
                </a:lnTo>
                <a:lnTo>
                  <a:pt x="82265" y="30082"/>
                </a:lnTo>
                <a:lnTo>
                  <a:pt x="81986" y="29859"/>
                </a:lnTo>
                <a:lnTo>
                  <a:pt x="81762" y="29580"/>
                </a:lnTo>
                <a:lnTo>
                  <a:pt x="81707" y="29413"/>
                </a:lnTo>
                <a:lnTo>
                  <a:pt x="81707" y="29245"/>
                </a:lnTo>
                <a:lnTo>
                  <a:pt x="81707" y="29078"/>
                </a:lnTo>
                <a:lnTo>
                  <a:pt x="81762" y="28910"/>
                </a:lnTo>
                <a:lnTo>
                  <a:pt x="81986" y="28631"/>
                </a:lnTo>
                <a:lnTo>
                  <a:pt x="82265" y="28408"/>
                </a:lnTo>
                <a:lnTo>
                  <a:pt x="82432" y="28352"/>
                </a:lnTo>
                <a:close/>
                <a:moveTo>
                  <a:pt x="45318" y="31143"/>
                </a:moveTo>
                <a:lnTo>
                  <a:pt x="45318" y="32147"/>
                </a:lnTo>
                <a:lnTo>
                  <a:pt x="40853" y="32147"/>
                </a:lnTo>
                <a:lnTo>
                  <a:pt x="40853" y="31143"/>
                </a:lnTo>
                <a:close/>
                <a:moveTo>
                  <a:pt x="8037" y="28352"/>
                </a:moveTo>
                <a:lnTo>
                  <a:pt x="8037" y="32594"/>
                </a:lnTo>
                <a:lnTo>
                  <a:pt x="6028" y="32594"/>
                </a:lnTo>
                <a:lnTo>
                  <a:pt x="6028" y="28352"/>
                </a:lnTo>
                <a:close/>
                <a:moveTo>
                  <a:pt x="216098" y="31533"/>
                </a:moveTo>
                <a:lnTo>
                  <a:pt x="216098" y="32594"/>
                </a:lnTo>
                <a:lnTo>
                  <a:pt x="207169" y="32594"/>
                </a:lnTo>
                <a:lnTo>
                  <a:pt x="207169" y="31533"/>
                </a:lnTo>
                <a:close/>
                <a:moveTo>
                  <a:pt x="82767" y="31924"/>
                </a:moveTo>
                <a:lnTo>
                  <a:pt x="82934" y="31980"/>
                </a:lnTo>
                <a:lnTo>
                  <a:pt x="83214" y="32203"/>
                </a:lnTo>
                <a:lnTo>
                  <a:pt x="83437" y="32482"/>
                </a:lnTo>
                <a:lnTo>
                  <a:pt x="83493" y="32650"/>
                </a:lnTo>
                <a:lnTo>
                  <a:pt x="83493" y="32817"/>
                </a:lnTo>
                <a:lnTo>
                  <a:pt x="83493" y="32984"/>
                </a:lnTo>
                <a:lnTo>
                  <a:pt x="83437" y="33152"/>
                </a:lnTo>
                <a:lnTo>
                  <a:pt x="83214" y="33431"/>
                </a:lnTo>
                <a:lnTo>
                  <a:pt x="82934" y="33654"/>
                </a:lnTo>
                <a:lnTo>
                  <a:pt x="82767" y="33710"/>
                </a:lnTo>
                <a:lnTo>
                  <a:pt x="82432" y="33710"/>
                </a:lnTo>
                <a:lnTo>
                  <a:pt x="82265" y="33654"/>
                </a:lnTo>
                <a:lnTo>
                  <a:pt x="81986" y="33431"/>
                </a:lnTo>
                <a:lnTo>
                  <a:pt x="81762" y="33152"/>
                </a:lnTo>
                <a:lnTo>
                  <a:pt x="81707" y="32984"/>
                </a:lnTo>
                <a:lnTo>
                  <a:pt x="81707" y="32817"/>
                </a:lnTo>
                <a:lnTo>
                  <a:pt x="81707" y="32650"/>
                </a:lnTo>
                <a:lnTo>
                  <a:pt x="81762" y="32482"/>
                </a:lnTo>
                <a:lnTo>
                  <a:pt x="81986" y="32203"/>
                </a:lnTo>
                <a:lnTo>
                  <a:pt x="82265" y="31980"/>
                </a:lnTo>
                <a:lnTo>
                  <a:pt x="82432" y="31924"/>
                </a:lnTo>
                <a:close/>
                <a:moveTo>
                  <a:pt x="109835" y="11609"/>
                </a:moveTo>
                <a:lnTo>
                  <a:pt x="109835" y="34603"/>
                </a:lnTo>
                <a:lnTo>
                  <a:pt x="109165" y="34603"/>
                </a:lnTo>
                <a:lnTo>
                  <a:pt x="109165" y="11609"/>
                </a:lnTo>
                <a:close/>
                <a:moveTo>
                  <a:pt x="112068" y="11609"/>
                </a:moveTo>
                <a:lnTo>
                  <a:pt x="112068" y="34603"/>
                </a:lnTo>
                <a:lnTo>
                  <a:pt x="111398" y="34603"/>
                </a:lnTo>
                <a:lnTo>
                  <a:pt x="111398" y="11609"/>
                </a:lnTo>
                <a:close/>
                <a:moveTo>
                  <a:pt x="114300" y="11609"/>
                </a:moveTo>
                <a:lnTo>
                  <a:pt x="114300" y="34603"/>
                </a:lnTo>
                <a:lnTo>
                  <a:pt x="113630" y="34603"/>
                </a:lnTo>
                <a:lnTo>
                  <a:pt x="113630" y="11609"/>
                </a:lnTo>
                <a:close/>
                <a:moveTo>
                  <a:pt x="116532" y="11609"/>
                </a:moveTo>
                <a:lnTo>
                  <a:pt x="116532" y="34603"/>
                </a:lnTo>
                <a:lnTo>
                  <a:pt x="115863" y="34603"/>
                </a:lnTo>
                <a:lnTo>
                  <a:pt x="115863" y="11609"/>
                </a:lnTo>
                <a:close/>
                <a:moveTo>
                  <a:pt x="45318" y="34491"/>
                </a:moveTo>
                <a:lnTo>
                  <a:pt x="45318" y="35496"/>
                </a:lnTo>
                <a:lnTo>
                  <a:pt x="40853" y="35496"/>
                </a:lnTo>
                <a:lnTo>
                  <a:pt x="40853" y="34491"/>
                </a:lnTo>
                <a:close/>
                <a:moveTo>
                  <a:pt x="112291" y="1"/>
                </a:moveTo>
                <a:lnTo>
                  <a:pt x="112291" y="3572"/>
                </a:lnTo>
                <a:lnTo>
                  <a:pt x="110058" y="3572"/>
                </a:lnTo>
                <a:lnTo>
                  <a:pt x="110058" y="5582"/>
                </a:lnTo>
                <a:lnTo>
                  <a:pt x="108272" y="5582"/>
                </a:lnTo>
                <a:lnTo>
                  <a:pt x="108272" y="8707"/>
                </a:lnTo>
                <a:lnTo>
                  <a:pt x="105817" y="8707"/>
                </a:lnTo>
                <a:lnTo>
                  <a:pt x="105817" y="32817"/>
                </a:lnTo>
                <a:lnTo>
                  <a:pt x="102468" y="32817"/>
                </a:lnTo>
                <a:lnTo>
                  <a:pt x="102468" y="19869"/>
                </a:lnTo>
                <a:lnTo>
                  <a:pt x="90413" y="19869"/>
                </a:lnTo>
                <a:lnTo>
                  <a:pt x="90413" y="30585"/>
                </a:lnTo>
                <a:lnTo>
                  <a:pt x="85279" y="32817"/>
                </a:lnTo>
                <a:lnTo>
                  <a:pt x="85279" y="26343"/>
                </a:lnTo>
                <a:lnTo>
                  <a:pt x="80144" y="26343"/>
                </a:lnTo>
                <a:lnTo>
                  <a:pt x="80144" y="32817"/>
                </a:lnTo>
                <a:lnTo>
                  <a:pt x="75456" y="32817"/>
                </a:lnTo>
                <a:lnTo>
                  <a:pt x="75456" y="28129"/>
                </a:lnTo>
                <a:lnTo>
                  <a:pt x="71661" y="28129"/>
                </a:lnTo>
                <a:lnTo>
                  <a:pt x="71661" y="14734"/>
                </a:lnTo>
                <a:lnTo>
                  <a:pt x="59159" y="16967"/>
                </a:lnTo>
                <a:lnTo>
                  <a:pt x="59159" y="28129"/>
                </a:lnTo>
                <a:lnTo>
                  <a:pt x="53355" y="28129"/>
                </a:lnTo>
                <a:lnTo>
                  <a:pt x="53355" y="32817"/>
                </a:lnTo>
                <a:lnTo>
                  <a:pt x="47997" y="32817"/>
                </a:lnTo>
                <a:lnTo>
                  <a:pt x="47997" y="17413"/>
                </a:lnTo>
                <a:lnTo>
                  <a:pt x="43979" y="17413"/>
                </a:lnTo>
                <a:lnTo>
                  <a:pt x="43979" y="8707"/>
                </a:lnTo>
                <a:lnTo>
                  <a:pt x="34603" y="8707"/>
                </a:lnTo>
                <a:lnTo>
                  <a:pt x="34603" y="5582"/>
                </a:lnTo>
                <a:lnTo>
                  <a:pt x="30584" y="5582"/>
                </a:lnTo>
                <a:lnTo>
                  <a:pt x="30584" y="8707"/>
                </a:lnTo>
                <a:lnTo>
                  <a:pt x="28352" y="8707"/>
                </a:lnTo>
                <a:lnTo>
                  <a:pt x="28352" y="29022"/>
                </a:lnTo>
                <a:lnTo>
                  <a:pt x="22994" y="29022"/>
                </a:lnTo>
                <a:lnTo>
                  <a:pt x="22994" y="19869"/>
                </a:lnTo>
                <a:lnTo>
                  <a:pt x="21375" y="19869"/>
                </a:lnTo>
                <a:lnTo>
                  <a:pt x="21208" y="19199"/>
                </a:lnTo>
                <a:lnTo>
                  <a:pt x="20985" y="18641"/>
                </a:lnTo>
                <a:lnTo>
                  <a:pt x="20594" y="18083"/>
                </a:lnTo>
                <a:lnTo>
                  <a:pt x="20148" y="17637"/>
                </a:lnTo>
                <a:lnTo>
                  <a:pt x="19645" y="17246"/>
                </a:lnTo>
                <a:lnTo>
                  <a:pt x="19031" y="16967"/>
                </a:lnTo>
                <a:lnTo>
                  <a:pt x="18417" y="16799"/>
                </a:lnTo>
                <a:lnTo>
                  <a:pt x="17748" y="16744"/>
                </a:lnTo>
                <a:lnTo>
                  <a:pt x="17078" y="16799"/>
                </a:lnTo>
                <a:lnTo>
                  <a:pt x="16464" y="16967"/>
                </a:lnTo>
                <a:lnTo>
                  <a:pt x="15850" y="17246"/>
                </a:lnTo>
                <a:lnTo>
                  <a:pt x="15348" y="17637"/>
                </a:lnTo>
                <a:lnTo>
                  <a:pt x="14901" y="18083"/>
                </a:lnTo>
                <a:lnTo>
                  <a:pt x="14511" y="18641"/>
                </a:lnTo>
                <a:lnTo>
                  <a:pt x="14288" y="19199"/>
                </a:lnTo>
                <a:lnTo>
                  <a:pt x="14120" y="19869"/>
                </a:lnTo>
                <a:lnTo>
                  <a:pt x="12502" y="19869"/>
                </a:lnTo>
                <a:lnTo>
                  <a:pt x="12502" y="25004"/>
                </a:lnTo>
                <a:lnTo>
                  <a:pt x="4242" y="27236"/>
                </a:lnTo>
                <a:lnTo>
                  <a:pt x="4242" y="32817"/>
                </a:lnTo>
                <a:lnTo>
                  <a:pt x="0" y="32817"/>
                </a:lnTo>
                <a:lnTo>
                  <a:pt x="0" y="39291"/>
                </a:lnTo>
                <a:lnTo>
                  <a:pt x="285750" y="39291"/>
                </a:lnTo>
                <a:lnTo>
                  <a:pt x="285750" y="29022"/>
                </a:lnTo>
                <a:lnTo>
                  <a:pt x="277490" y="29022"/>
                </a:lnTo>
                <a:lnTo>
                  <a:pt x="277490" y="14734"/>
                </a:lnTo>
                <a:lnTo>
                  <a:pt x="268114" y="14734"/>
                </a:lnTo>
                <a:lnTo>
                  <a:pt x="268114" y="22994"/>
                </a:lnTo>
                <a:lnTo>
                  <a:pt x="259407" y="22994"/>
                </a:lnTo>
                <a:lnTo>
                  <a:pt x="259407" y="19869"/>
                </a:lnTo>
                <a:lnTo>
                  <a:pt x="258514" y="19869"/>
                </a:lnTo>
                <a:lnTo>
                  <a:pt x="258514" y="16744"/>
                </a:lnTo>
                <a:lnTo>
                  <a:pt x="257845" y="16744"/>
                </a:lnTo>
                <a:lnTo>
                  <a:pt x="257845" y="19869"/>
                </a:lnTo>
                <a:lnTo>
                  <a:pt x="257175" y="19869"/>
                </a:lnTo>
                <a:lnTo>
                  <a:pt x="257175" y="22994"/>
                </a:lnTo>
                <a:lnTo>
                  <a:pt x="255389" y="22994"/>
                </a:lnTo>
                <a:lnTo>
                  <a:pt x="255389" y="32817"/>
                </a:lnTo>
                <a:lnTo>
                  <a:pt x="249808" y="32817"/>
                </a:lnTo>
                <a:lnTo>
                  <a:pt x="249808" y="8707"/>
                </a:lnTo>
                <a:lnTo>
                  <a:pt x="246683" y="8707"/>
                </a:lnTo>
                <a:lnTo>
                  <a:pt x="246627" y="8260"/>
                </a:lnTo>
                <a:lnTo>
                  <a:pt x="246571" y="7870"/>
                </a:lnTo>
                <a:lnTo>
                  <a:pt x="246459" y="7423"/>
                </a:lnTo>
                <a:lnTo>
                  <a:pt x="246292" y="7033"/>
                </a:lnTo>
                <a:lnTo>
                  <a:pt x="246125" y="6698"/>
                </a:lnTo>
                <a:lnTo>
                  <a:pt x="245901" y="6307"/>
                </a:lnTo>
                <a:lnTo>
                  <a:pt x="245622" y="6028"/>
                </a:lnTo>
                <a:lnTo>
                  <a:pt x="245343" y="5693"/>
                </a:lnTo>
                <a:lnTo>
                  <a:pt x="245064" y="5414"/>
                </a:lnTo>
                <a:lnTo>
                  <a:pt x="244729" y="5191"/>
                </a:lnTo>
                <a:lnTo>
                  <a:pt x="244394" y="4968"/>
                </a:lnTo>
                <a:lnTo>
                  <a:pt x="244004" y="4800"/>
                </a:lnTo>
                <a:lnTo>
                  <a:pt x="243613" y="4633"/>
                </a:lnTo>
                <a:lnTo>
                  <a:pt x="243167" y="4577"/>
                </a:lnTo>
                <a:lnTo>
                  <a:pt x="242776" y="4465"/>
                </a:lnTo>
                <a:lnTo>
                  <a:pt x="241883" y="4465"/>
                </a:lnTo>
                <a:lnTo>
                  <a:pt x="241492" y="4577"/>
                </a:lnTo>
                <a:lnTo>
                  <a:pt x="241046" y="4633"/>
                </a:lnTo>
                <a:lnTo>
                  <a:pt x="240655" y="4800"/>
                </a:lnTo>
                <a:lnTo>
                  <a:pt x="240264" y="4968"/>
                </a:lnTo>
                <a:lnTo>
                  <a:pt x="239930" y="5191"/>
                </a:lnTo>
                <a:lnTo>
                  <a:pt x="239595" y="5414"/>
                </a:lnTo>
                <a:lnTo>
                  <a:pt x="239316" y="5693"/>
                </a:lnTo>
                <a:lnTo>
                  <a:pt x="239037" y="6028"/>
                </a:lnTo>
                <a:lnTo>
                  <a:pt x="238758" y="6307"/>
                </a:lnTo>
                <a:lnTo>
                  <a:pt x="238534" y="6698"/>
                </a:lnTo>
                <a:lnTo>
                  <a:pt x="238367" y="7033"/>
                </a:lnTo>
                <a:lnTo>
                  <a:pt x="238199" y="7423"/>
                </a:lnTo>
                <a:lnTo>
                  <a:pt x="238088" y="7870"/>
                </a:lnTo>
                <a:lnTo>
                  <a:pt x="238032" y="8260"/>
                </a:lnTo>
                <a:lnTo>
                  <a:pt x="237976" y="8707"/>
                </a:lnTo>
                <a:lnTo>
                  <a:pt x="235074" y="8707"/>
                </a:lnTo>
                <a:lnTo>
                  <a:pt x="235074" y="26120"/>
                </a:lnTo>
                <a:lnTo>
                  <a:pt x="228600" y="32817"/>
                </a:lnTo>
                <a:lnTo>
                  <a:pt x="228600" y="3126"/>
                </a:lnTo>
                <a:lnTo>
                  <a:pt x="221010" y="9823"/>
                </a:lnTo>
                <a:lnTo>
                  <a:pt x="221010" y="25004"/>
                </a:lnTo>
                <a:lnTo>
                  <a:pt x="218554" y="25004"/>
                </a:lnTo>
                <a:lnTo>
                  <a:pt x="218554" y="17413"/>
                </a:lnTo>
                <a:lnTo>
                  <a:pt x="204490" y="17413"/>
                </a:lnTo>
                <a:lnTo>
                  <a:pt x="204490" y="32817"/>
                </a:lnTo>
                <a:lnTo>
                  <a:pt x="197346" y="32817"/>
                </a:lnTo>
                <a:lnTo>
                  <a:pt x="197346" y="14734"/>
                </a:lnTo>
                <a:lnTo>
                  <a:pt x="195114" y="14734"/>
                </a:lnTo>
                <a:lnTo>
                  <a:pt x="195114" y="12279"/>
                </a:lnTo>
                <a:lnTo>
                  <a:pt x="191542" y="12279"/>
                </a:lnTo>
                <a:lnTo>
                  <a:pt x="191542" y="14734"/>
                </a:lnTo>
                <a:lnTo>
                  <a:pt x="185961" y="14734"/>
                </a:lnTo>
                <a:lnTo>
                  <a:pt x="185961" y="32817"/>
                </a:lnTo>
                <a:lnTo>
                  <a:pt x="179487" y="32817"/>
                </a:lnTo>
                <a:lnTo>
                  <a:pt x="179487" y="19869"/>
                </a:lnTo>
                <a:lnTo>
                  <a:pt x="177478" y="19869"/>
                </a:lnTo>
                <a:lnTo>
                  <a:pt x="177478" y="16744"/>
                </a:lnTo>
                <a:lnTo>
                  <a:pt x="176808" y="16744"/>
                </a:lnTo>
                <a:lnTo>
                  <a:pt x="176808" y="19869"/>
                </a:lnTo>
                <a:lnTo>
                  <a:pt x="174799" y="19869"/>
                </a:lnTo>
                <a:lnTo>
                  <a:pt x="174799" y="32817"/>
                </a:lnTo>
                <a:lnTo>
                  <a:pt x="168548" y="30585"/>
                </a:lnTo>
                <a:lnTo>
                  <a:pt x="168548" y="22994"/>
                </a:lnTo>
                <a:lnTo>
                  <a:pt x="165422" y="22994"/>
                </a:lnTo>
                <a:lnTo>
                  <a:pt x="165422" y="15404"/>
                </a:lnTo>
                <a:lnTo>
                  <a:pt x="155600" y="15404"/>
                </a:lnTo>
                <a:lnTo>
                  <a:pt x="155600" y="22994"/>
                </a:lnTo>
                <a:lnTo>
                  <a:pt x="147117" y="22994"/>
                </a:lnTo>
                <a:lnTo>
                  <a:pt x="147117" y="19199"/>
                </a:lnTo>
                <a:lnTo>
                  <a:pt x="134615" y="14734"/>
                </a:lnTo>
                <a:lnTo>
                  <a:pt x="134615" y="27236"/>
                </a:lnTo>
                <a:lnTo>
                  <a:pt x="126132" y="27236"/>
                </a:lnTo>
                <a:lnTo>
                  <a:pt x="126132" y="17413"/>
                </a:lnTo>
                <a:lnTo>
                  <a:pt x="119658" y="17413"/>
                </a:lnTo>
                <a:lnTo>
                  <a:pt x="119658" y="8707"/>
                </a:lnTo>
                <a:lnTo>
                  <a:pt x="116756" y="8707"/>
                </a:lnTo>
                <a:lnTo>
                  <a:pt x="116756" y="5582"/>
                </a:lnTo>
                <a:lnTo>
                  <a:pt x="114970" y="5582"/>
                </a:lnTo>
                <a:lnTo>
                  <a:pt x="114970" y="3572"/>
                </a:lnTo>
                <a:lnTo>
                  <a:pt x="112961" y="3572"/>
                </a:lnTo>
                <a:lnTo>
                  <a:pt x="112961" y="1"/>
                </a:lnTo>
                <a:close/>
              </a:path>
            </a:pathLst>
          </a:custGeom>
          <a:solidFill>
            <a:srgbClr val="002E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1743150" y="1552200"/>
            <a:ext cx="5657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937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 i="1"/>
            </a:lvl1pPr>
            <a:lvl2pPr marL="914400" lvl="1" indent="-3937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 i="1"/>
            </a:lvl2pPr>
            <a:lvl3pPr marL="1371600" lvl="2" indent="-3937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 i="1"/>
            </a:lvl3pPr>
            <a:lvl4pPr marL="1828800" lvl="3" indent="-3937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 i="1"/>
            </a:lvl4pPr>
            <a:lvl5pPr marL="2286000" lvl="4" indent="-3937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 i="1"/>
            </a:lvl5pPr>
            <a:lvl6pPr marL="2743200" lvl="5" indent="-3937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 i="1"/>
            </a:lvl6pPr>
            <a:lvl7pPr marL="3200400" lvl="6" indent="-3937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 i="1"/>
            </a:lvl7pPr>
            <a:lvl8pPr marL="3657600" lvl="7" indent="-3937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 i="1"/>
            </a:lvl8pPr>
            <a:lvl9pPr marL="4114800" lvl="8" indent="-3937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 i="1"/>
            </a:lvl9pPr>
          </a:lstStyle>
          <a:p>
            <a:endParaRPr/>
          </a:p>
        </p:txBody>
      </p:sp>
      <p:sp>
        <p:nvSpPr>
          <p:cNvPr id="162" name="Google Shape;162;p28"/>
          <p:cNvSpPr txBox="1"/>
          <p:nvPr/>
        </p:nvSpPr>
        <p:spPr>
          <a:xfrm>
            <a:off x="3593400" y="9337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D300"/>
                </a:solidFill>
                <a:latin typeface="Fira Sans"/>
                <a:ea typeface="Fira Sans"/>
                <a:cs typeface="Fira Sans"/>
                <a:sym typeface="Fira Sans"/>
              </a:rPr>
              <a:t>“</a:t>
            </a:r>
            <a:endParaRPr sz="6000" b="1">
              <a:solidFill>
                <a:srgbClr val="FFD3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3" name="Google Shape;163;p28"/>
          <p:cNvSpPr txBox="1">
            <a:spLocks noGrp="1"/>
          </p:cNvSpPr>
          <p:nvPr>
            <p:ph type="sldNum" idx="12"/>
          </p:nvPr>
        </p:nvSpPr>
        <p:spPr>
          <a:xfrm>
            <a:off x="8540298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" name="Google Shape;164;p28"/>
          <p:cNvSpPr/>
          <p:nvPr/>
        </p:nvSpPr>
        <p:spPr>
          <a:xfrm>
            <a:off x="623552" y="493854"/>
            <a:ext cx="1926904" cy="760033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8"/>
          <p:cNvSpPr/>
          <p:nvPr/>
        </p:nvSpPr>
        <p:spPr>
          <a:xfrm flipH="1">
            <a:off x="7999697" y="912743"/>
            <a:ext cx="1173078" cy="457797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8"/>
          <p:cNvSpPr/>
          <p:nvPr/>
        </p:nvSpPr>
        <p:spPr>
          <a:xfrm>
            <a:off x="7034525" y="296676"/>
            <a:ext cx="1970215" cy="706191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8"/>
          <p:cNvSpPr/>
          <p:nvPr/>
        </p:nvSpPr>
        <p:spPr>
          <a:xfrm>
            <a:off x="-52976" y="182426"/>
            <a:ext cx="1065597" cy="415819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8"/>
          <p:cNvSpPr/>
          <p:nvPr/>
        </p:nvSpPr>
        <p:spPr>
          <a:xfrm flipH="1">
            <a:off x="726067" y="2914049"/>
            <a:ext cx="1632983" cy="585315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8"/>
          <p:cNvSpPr/>
          <p:nvPr/>
        </p:nvSpPr>
        <p:spPr>
          <a:xfrm>
            <a:off x="8150684" y="3274426"/>
            <a:ext cx="1054299" cy="415849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8"/>
          <p:cNvSpPr/>
          <p:nvPr/>
        </p:nvSpPr>
        <p:spPr>
          <a:xfrm>
            <a:off x="7224776" y="2535851"/>
            <a:ext cx="1306909" cy="509966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/>
          <p:cNvSpPr/>
          <p:nvPr/>
        </p:nvSpPr>
        <p:spPr>
          <a:xfrm flipH="1">
            <a:off x="-92652" y="2914056"/>
            <a:ext cx="1054299" cy="415849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wn">
  <p:cSld name="BLANK_1_1_1">
    <p:bg>
      <p:bgPr>
        <a:gradFill>
          <a:gsLst>
            <a:gs pos="0">
              <a:srgbClr val="6699FF"/>
            </a:gs>
            <a:gs pos="68800">
              <a:srgbClr val="FFCCCC"/>
            </a:gs>
            <a:gs pos="100000">
              <a:srgbClr val="FFFFCC"/>
            </a:gs>
          </a:gsLst>
          <a:lin ang="5400700" scaled="0"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/>
          <p:nvPr/>
        </p:nvSpPr>
        <p:spPr>
          <a:xfrm>
            <a:off x="532100" y="441174"/>
            <a:ext cx="1452007" cy="572718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9"/>
          <p:cNvSpPr/>
          <p:nvPr/>
        </p:nvSpPr>
        <p:spPr>
          <a:xfrm flipH="1">
            <a:off x="8211627" y="884250"/>
            <a:ext cx="1008573" cy="39359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9"/>
          <p:cNvSpPr/>
          <p:nvPr/>
        </p:nvSpPr>
        <p:spPr>
          <a:xfrm>
            <a:off x="7261900" y="364975"/>
            <a:ext cx="1693944" cy="60716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9"/>
          <p:cNvSpPr/>
          <p:nvPr/>
        </p:nvSpPr>
        <p:spPr>
          <a:xfrm>
            <a:off x="-77675" y="205976"/>
            <a:ext cx="802982" cy="313325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9"/>
          <p:cNvSpPr/>
          <p:nvPr/>
        </p:nvSpPr>
        <p:spPr>
          <a:xfrm>
            <a:off x="0" y="3953694"/>
            <a:ext cx="9144000" cy="1178720"/>
          </a:xfrm>
          <a:custGeom>
            <a:avLst/>
            <a:gdLst/>
            <a:ahLst/>
            <a:cxnLst/>
            <a:rect l="l" t="t" r="r" b="b"/>
            <a:pathLst>
              <a:path w="285750" h="36835" extrusionOk="0">
                <a:moveTo>
                  <a:pt x="280169" y="0"/>
                </a:moveTo>
                <a:lnTo>
                  <a:pt x="272802" y="4465"/>
                </a:lnTo>
                <a:lnTo>
                  <a:pt x="272802" y="23441"/>
                </a:lnTo>
                <a:lnTo>
                  <a:pt x="264988" y="23441"/>
                </a:lnTo>
                <a:lnTo>
                  <a:pt x="264988" y="12948"/>
                </a:lnTo>
                <a:lnTo>
                  <a:pt x="260524" y="12948"/>
                </a:lnTo>
                <a:lnTo>
                  <a:pt x="260524" y="6028"/>
                </a:lnTo>
                <a:lnTo>
                  <a:pt x="253157" y="6028"/>
                </a:lnTo>
                <a:lnTo>
                  <a:pt x="253157" y="19869"/>
                </a:lnTo>
                <a:lnTo>
                  <a:pt x="232395" y="15404"/>
                </a:lnTo>
                <a:lnTo>
                  <a:pt x="232395" y="7144"/>
                </a:lnTo>
                <a:lnTo>
                  <a:pt x="225698" y="7144"/>
                </a:lnTo>
                <a:lnTo>
                  <a:pt x="225698" y="19422"/>
                </a:lnTo>
                <a:lnTo>
                  <a:pt x="216098" y="19422"/>
                </a:lnTo>
                <a:lnTo>
                  <a:pt x="216098" y="9153"/>
                </a:lnTo>
                <a:lnTo>
                  <a:pt x="214313" y="9153"/>
                </a:lnTo>
                <a:lnTo>
                  <a:pt x="214313" y="8483"/>
                </a:lnTo>
                <a:lnTo>
                  <a:pt x="210071" y="8483"/>
                </a:lnTo>
                <a:lnTo>
                  <a:pt x="210071" y="9153"/>
                </a:lnTo>
                <a:lnTo>
                  <a:pt x="208731" y="9153"/>
                </a:lnTo>
                <a:lnTo>
                  <a:pt x="208731" y="18083"/>
                </a:lnTo>
                <a:lnTo>
                  <a:pt x="200695" y="18083"/>
                </a:lnTo>
                <a:lnTo>
                  <a:pt x="200695" y="6028"/>
                </a:lnTo>
                <a:lnTo>
                  <a:pt x="198462" y="6028"/>
                </a:lnTo>
                <a:lnTo>
                  <a:pt x="198351" y="5693"/>
                </a:lnTo>
                <a:lnTo>
                  <a:pt x="198239" y="5414"/>
                </a:lnTo>
                <a:lnTo>
                  <a:pt x="198072" y="5135"/>
                </a:lnTo>
                <a:lnTo>
                  <a:pt x="197848" y="4911"/>
                </a:lnTo>
                <a:lnTo>
                  <a:pt x="197625" y="4744"/>
                </a:lnTo>
                <a:lnTo>
                  <a:pt x="197346" y="4577"/>
                </a:lnTo>
                <a:lnTo>
                  <a:pt x="197011" y="4521"/>
                </a:lnTo>
                <a:lnTo>
                  <a:pt x="196676" y="4465"/>
                </a:lnTo>
                <a:lnTo>
                  <a:pt x="196342" y="4521"/>
                </a:lnTo>
                <a:lnTo>
                  <a:pt x="196007" y="4577"/>
                </a:lnTo>
                <a:lnTo>
                  <a:pt x="195728" y="4744"/>
                </a:lnTo>
                <a:lnTo>
                  <a:pt x="195504" y="4911"/>
                </a:lnTo>
                <a:lnTo>
                  <a:pt x="195281" y="5135"/>
                </a:lnTo>
                <a:lnTo>
                  <a:pt x="195114" y="5414"/>
                </a:lnTo>
                <a:lnTo>
                  <a:pt x="195002" y="5693"/>
                </a:lnTo>
                <a:lnTo>
                  <a:pt x="194890" y="6028"/>
                </a:lnTo>
                <a:lnTo>
                  <a:pt x="192881" y="6028"/>
                </a:lnTo>
                <a:lnTo>
                  <a:pt x="192881" y="14734"/>
                </a:lnTo>
                <a:lnTo>
                  <a:pt x="182166" y="14734"/>
                </a:lnTo>
                <a:lnTo>
                  <a:pt x="182166" y="19869"/>
                </a:lnTo>
                <a:lnTo>
                  <a:pt x="172789" y="19869"/>
                </a:lnTo>
                <a:lnTo>
                  <a:pt x="172789" y="14734"/>
                </a:lnTo>
                <a:lnTo>
                  <a:pt x="167432" y="12502"/>
                </a:lnTo>
                <a:lnTo>
                  <a:pt x="167432" y="16967"/>
                </a:lnTo>
                <a:lnTo>
                  <a:pt x="160511" y="16967"/>
                </a:lnTo>
                <a:lnTo>
                  <a:pt x="160511" y="8037"/>
                </a:lnTo>
                <a:lnTo>
                  <a:pt x="154260" y="8037"/>
                </a:lnTo>
                <a:lnTo>
                  <a:pt x="154260" y="6697"/>
                </a:lnTo>
                <a:lnTo>
                  <a:pt x="152251" y="6697"/>
                </a:lnTo>
                <a:lnTo>
                  <a:pt x="152251" y="8037"/>
                </a:lnTo>
                <a:lnTo>
                  <a:pt x="150912" y="8037"/>
                </a:lnTo>
                <a:lnTo>
                  <a:pt x="150912" y="21655"/>
                </a:lnTo>
                <a:lnTo>
                  <a:pt x="138410" y="21655"/>
                </a:lnTo>
                <a:lnTo>
                  <a:pt x="138410" y="8037"/>
                </a:lnTo>
                <a:lnTo>
                  <a:pt x="130597" y="8037"/>
                </a:lnTo>
                <a:lnTo>
                  <a:pt x="130597" y="18976"/>
                </a:lnTo>
                <a:lnTo>
                  <a:pt x="127695" y="18976"/>
                </a:lnTo>
                <a:lnTo>
                  <a:pt x="127695" y="11162"/>
                </a:lnTo>
                <a:lnTo>
                  <a:pt x="121890" y="11162"/>
                </a:lnTo>
                <a:lnTo>
                  <a:pt x="121890" y="18976"/>
                </a:lnTo>
                <a:lnTo>
                  <a:pt x="120774" y="18976"/>
                </a:lnTo>
                <a:lnTo>
                  <a:pt x="120774" y="20538"/>
                </a:lnTo>
                <a:lnTo>
                  <a:pt x="109165" y="20538"/>
                </a:lnTo>
                <a:lnTo>
                  <a:pt x="109165" y="12948"/>
                </a:lnTo>
                <a:lnTo>
                  <a:pt x="99343" y="12948"/>
                </a:lnTo>
                <a:lnTo>
                  <a:pt x="99343" y="11162"/>
                </a:lnTo>
                <a:lnTo>
                  <a:pt x="93762" y="11162"/>
                </a:lnTo>
                <a:lnTo>
                  <a:pt x="93762" y="22994"/>
                </a:lnTo>
                <a:lnTo>
                  <a:pt x="86841" y="22994"/>
                </a:lnTo>
                <a:lnTo>
                  <a:pt x="86841" y="14734"/>
                </a:lnTo>
                <a:lnTo>
                  <a:pt x="84386" y="14734"/>
                </a:lnTo>
                <a:lnTo>
                  <a:pt x="84386" y="12948"/>
                </a:lnTo>
                <a:lnTo>
                  <a:pt x="80144" y="12948"/>
                </a:lnTo>
                <a:lnTo>
                  <a:pt x="80144" y="14734"/>
                </a:lnTo>
                <a:lnTo>
                  <a:pt x="77465" y="14734"/>
                </a:lnTo>
                <a:lnTo>
                  <a:pt x="77465" y="21655"/>
                </a:lnTo>
                <a:lnTo>
                  <a:pt x="56927" y="21655"/>
                </a:lnTo>
                <a:lnTo>
                  <a:pt x="56927" y="16297"/>
                </a:lnTo>
                <a:lnTo>
                  <a:pt x="51346" y="16297"/>
                </a:lnTo>
                <a:lnTo>
                  <a:pt x="51346" y="8037"/>
                </a:lnTo>
                <a:lnTo>
                  <a:pt x="45318" y="10269"/>
                </a:lnTo>
                <a:lnTo>
                  <a:pt x="45318" y="27682"/>
                </a:lnTo>
                <a:lnTo>
                  <a:pt x="33710" y="27682"/>
                </a:lnTo>
                <a:lnTo>
                  <a:pt x="33710" y="11162"/>
                </a:lnTo>
                <a:lnTo>
                  <a:pt x="25673" y="11162"/>
                </a:lnTo>
                <a:lnTo>
                  <a:pt x="25673" y="21878"/>
                </a:lnTo>
                <a:lnTo>
                  <a:pt x="8037" y="21878"/>
                </a:lnTo>
                <a:lnTo>
                  <a:pt x="8037" y="16967"/>
                </a:lnTo>
                <a:lnTo>
                  <a:pt x="0" y="16967"/>
                </a:lnTo>
                <a:lnTo>
                  <a:pt x="0" y="36835"/>
                </a:lnTo>
                <a:lnTo>
                  <a:pt x="285750" y="36835"/>
                </a:lnTo>
                <a:lnTo>
                  <a:pt x="285750" y="16743"/>
                </a:lnTo>
                <a:lnTo>
                  <a:pt x="280169" y="16743"/>
                </a:lnTo>
                <a:lnTo>
                  <a:pt x="280169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9"/>
          <p:cNvSpPr/>
          <p:nvPr/>
        </p:nvSpPr>
        <p:spPr>
          <a:xfrm>
            <a:off x="35712" y="4025118"/>
            <a:ext cx="9072576" cy="1107296"/>
          </a:xfrm>
          <a:custGeom>
            <a:avLst/>
            <a:gdLst/>
            <a:ahLst/>
            <a:cxnLst/>
            <a:rect l="l" t="t" r="r" b="b"/>
            <a:pathLst>
              <a:path w="283518" h="34603" extrusionOk="0">
                <a:moveTo>
                  <a:pt x="110059" y="1"/>
                </a:moveTo>
                <a:lnTo>
                  <a:pt x="110059" y="2010"/>
                </a:lnTo>
                <a:lnTo>
                  <a:pt x="108273" y="2010"/>
                </a:lnTo>
                <a:lnTo>
                  <a:pt x="108273" y="5135"/>
                </a:lnTo>
                <a:lnTo>
                  <a:pt x="105817" y="5135"/>
                </a:lnTo>
                <a:lnTo>
                  <a:pt x="105817" y="29245"/>
                </a:lnTo>
                <a:lnTo>
                  <a:pt x="100236" y="29245"/>
                </a:lnTo>
                <a:lnTo>
                  <a:pt x="100236" y="16297"/>
                </a:lnTo>
                <a:lnTo>
                  <a:pt x="90413" y="16297"/>
                </a:lnTo>
                <a:lnTo>
                  <a:pt x="90413" y="26622"/>
                </a:lnTo>
                <a:lnTo>
                  <a:pt x="83046" y="29859"/>
                </a:lnTo>
                <a:lnTo>
                  <a:pt x="83046" y="22771"/>
                </a:lnTo>
                <a:lnTo>
                  <a:pt x="80144" y="22771"/>
                </a:lnTo>
                <a:lnTo>
                  <a:pt x="80144" y="29245"/>
                </a:lnTo>
                <a:lnTo>
                  <a:pt x="73224" y="29245"/>
                </a:lnTo>
                <a:lnTo>
                  <a:pt x="73224" y="24557"/>
                </a:lnTo>
                <a:lnTo>
                  <a:pt x="69429" y="24557"/>
                </a:lnTo>
                <a:lnTo>
                  <a:pt x="69429" y="11386"/>
                </a:lnTo>
                <a:lnTo>
                  <a:pt x="59159" y="13228"/>
                </a:lnTo>
                <a:lnTo>
                  <a:pt x="59159" y="24557"/>
                </a:lnTo>
                <a:lnTo>
                  <a:pt x="53355" y="24557"/>
                </a:lnTo>
                <a:lnTo>
                  <a:pt x="53355" y="29245"/>
                </a:lnTo>
                <a:lnTo>
                  <a:pt x="45765" y="29245"/>
                </a:lnTo>
                <a:lnTo>
                  <a:pt x="45765" y="13842"/>
                </a:lnTo>
                <a:lnTo>
                  <a:pt x="41747" y="13842"/>
                </a:lnTo>
                <a:lnTo>
                  <a:pt x="41747" y="5135"/>
                </a:lnTo>
                <a:lnTo>
                  <a:pt x="28352" y="5135"/>
                </a:lnTo>
                <a:lnTo>
                  <a:pt x="28352" y="25450"/>
                </a:lnTo>
                <a:lnTo>
                  <a:pt x="20762" y="25450"/>
                </a:lnTo>
                <a:lnTo>
                  <a:pt x="20762" y="16297"/>
                </a:lnTo>
                <a:lnTo>
                  <a:pt x="19311" y="16297"/>
                </a:lnTo>
                <a:lnTo>
                  <a:pt x="19143" y="15348"/>
                </a:lnTo>
                <a:lnTo>
                  <a:pt x="19032" y="14902"/>
                </a:lnTo>
                <a:lnTo>
                  <a:pt x="18864" y="14511"/>
                </a:lnTo>
                <a:lnTo>
                  <a:pt x="18585" y="14121"/>
                </a:lnTo>
                <a:lnTo>
                  <a:pt x="18306" y="13786"/>
                </a:lnTo>
                <a:lnTo>
                  <a:pt x="17915" y="13507"/>
                </a:lnTo>
                <a:lnTo>
                  <a:pt x="17525" y="13339"/>
                </a:lnTo>
                <a:lnTo>
                  <a:pt x="17078" y="13228"/>
                </a:lnTo>
                <a:lnTo>
                  <a:pt x="16632" y="13172"/>
                </a:lnTo>
                <a:lnTo>
                  <a:pt x="16185" y="13228"/>
                </a:lnTo>
                <a:lnTo>
                  <a:pt x="15739" y="13339"/>
                </a:lnTo>
                <a:lnTo>
                  <a:pt x="15348" y="13507"/>
                </a:lnTo>
                <a:lnTo>
                  <a:pt x="14957" y="13786"/>
                </a:lnTo>
                <a:lnTo>
                  <a:pt x="14678" y="14121"/>
                </a:lnTo>
                <a:lnTo>
                  <a:pt x="14399" y="14511"/>
                </a:lnTo>
                <a:lnTo>
                  <a:pt x="14232" y="14902"/>
                </a:lnTo>
                <a:lnTo>
                  <a:pt x="14120" y="15348"/>
                </a:lnTo>
                <a:lnTo>
                  <a:pt x="13953" y="16297"/>
                </a:lnTo>
                <a:lnTo>
                  <a:pt x="12502" y="16297"/>
                </a:lnTo>
                <a:lnTo>
                  <a:pt x="12502" y="21153"/>
                </a:lnTo>
                <a:lnTo>
                  <a:pt x="4242" y="23385"/>
                </a:lnTo>
                <a:lnTo>
                  <a:pt x="4242" y="29245"/>
                </a:lnTo>
                <a:lnTo>
                  <a:pt x="0" y="29245"/>
                </a:lnTo>
                <a:lnTo>
                  <a:pt x="0" y="34603"/>
                </a:lnTo>
                <a:lnTo>
                  <a:pt x="283518" y="34603"/>
                </a:lnTo>
                <a:lnTo>
                  <a:pt x="283518" y="25450"/>
                </a:lnTo>
                <a:lnTo>
                  <a:pt x="275258" y="25450"/>
                </a:lnTo>
                <a:lnTo>
                  <a:pt x="275258" y="11163"/>
                </a:lnTo>
                <a:lnTo>
                  <a:pt x="268114" y="11163"/>
                </a:lnTo>
                <a:lnTo>
                  <a:pt x="268114" y="19423"/>
                </a:lnTo>
                <a:lnTo>
                  <a:pt x="255389" y="19423"/>
                </a:lnTo>
                <a:lnTo>
                  <a:pt x="255389" y="29245"/>
                </a:lnTo>
                <a:lnTo>
                  <a:pt x="247576" y="29245"/>
                </a:lnTo>
                <a:lnTo>
                  <a:pt x="247576" y="5135"/>
                </a:lnTo>
                <a:lnTo>
                  <a:pt x="244450" y="5135"/>
                </a:lnTo>
                <a:lnTo>
                  <a:pt x="244450" y="4075"/>
                </a:lnTo>
                <a:lnTo>
                  <a:pt x="244339" y="3405"/>
                </a:lnTo>
                <a:lnTo>
                  <a:pt x="244171" y="2791"/>
                </a:lnTo>
                <a:lnTo>
                  <a:pt x="243892" y="2289"/>
                </a:lnTo>
                <a:lnTo>
                  <a:pt x="243502" y="1787"/>
                </a:lnTo>
                <a:lnTo>
                  <a:pt x="242999" y="1452"/>
                </a:lnTo>
                <a:lnTo>
                  <a:pt x="242441" y="1117"/>
                </a:lnTo>
                <a:lnTo>
                  <a:pt x="241883" y="949"/>
                </a:lnTo>
                <a:lnTo>
                  <a:pt x="241213" y="894"/>
                </a:lnTo>
                <a:lnTo>
                  <a:pt x="240544" y="949"/>
                </a:lnTo>
                <a:lnTo>
                  <a:pt x="239986" y="1117"/>
                </a:lnTo>
                <a:lnTo>
                  <a:pt x="239427" y="1452"/>
                </a:lnTo>
                <a:lnTo>
                  <a:pt x="238925" y="1787"/>
                </a:lnTo>
                <a:lnTo>
                  <a:pt x="238534" y="2289"/>
                </a:lnTo>
                <a:lnTo>
                  <a:pt x="238255" y="2791"/>
                </a:lnTo>
                <a:lnTo>
                  <a:pt x="238088" y="3405"/>
                </a:lnTo>
                <a:lnTo>
                  <a:pt x="237976" y="4075"/>
                </a:lnTo>
                <a:lnTo>
                  <a:pt x="237976" y="5135"/>
                </a:lnTo>
                <a:lnTo>
                  <a:pt x="235074" y="5135"/>
                </a:lnTo>
                <a:lnTo>
                  <a:pt x="235074" y="21878"/>
                </a:lnTo>
                <a:lnTo>
                  <a:pt x="226368" y="30864"/>
                </a:lnTo>
                <a:lnTo>
                  <a:pt x="226368" y="894"/>
                </a:lnTo>
                <a:lnTo>
                  <a:pt x="221010" y="5637"/>
                </a:lnTo>
                <a:lnTo>
                  <a:pt x="221010" y="21432"/>
                </a:lnTo>
                <a:lnTo>
                  <a:pt x="216322" y="21432"/>
                </a:lnTo>
                <a:lnTo>
                  <a:pt x="216322" y="13842"/>
                </a:lnTo>
                <a:lnTo>
                  <a:pt x="204490" y="13842"/>
                </a:lnTo>
                <a:lnTo>
                  <a:pt x="204490" y="29245"/>
                </a:lnTo>
                <a:lnTo>
                  <a:pt x="195114" y="29245"/>
                </a:lnTo>
                <a:lnTo>
                  <a:pt x="195114" y="11163"/>
                </a:lnTo>
                <a:lnTo>
                  <a:pt x="185961" y="11163"/>
                </a:lnTo>
                <a:lnTo>
                  <a:pt x="185961" y="29245"/>
                </a:lnTo>
                <a:lnTo>
                  <a:pt x="177255" y="29245"/>
                </a:lnTo>
                <a:lnTo>
                  <a:pt x="177255" y="16297"/>
                </a:lnTo>
                <a:lnTo>
                  <a:pt x="174799" y="16297"/>
                </a:lnTo>
                <a:lnTo>
                  <a:pt x="174799" y="29692"/>
                </a:lnTo>
                <a:lnTo>
                  <a:pt x="166316" y="26678"/>
                </a:lnTo>
                <a:lnTo>
                  <a:pt x="166316" y="19423"/>
                </a:lnTo>
                <a:lnTo>
                  <a:pt x="163190" y="19423"/>
                </a:lnTo>
                <a:lnTo>
                  <a:pt x="163190" y="11832"/>
                </a:lnTo>
                <a:lnTo>
                  <a:pt x="155600" y="11832"/>
                </a:lnTo>
                <a:lnTo>
                  <a:pt x="155600" y="19423"/>
                </a:lnTo>
                <a:lnTo>
                  <a:pt x="144884" y="19423"/>
                </a:lnTo>
                <a:lnTo>
                  <a:pt x="144884" y="15293"/>
                </a:lnTo>
                <a:lnTo>
                  <a:pt x="134615" y="11609"/>
                </a:lnTo>
                <a:lnTo>
                  <a:pt x="134615" y="23664"/>
                </a:lnTo>
                <a:lnTo>
                  <a:pt x="123900" y="23664"/>
                </a:lnTo>
                <a:lnTo>
                  <a:pt x="123900" y="13842"/>
                </a:lnTo>
                <a:lnTo>
                  <a:pt x="117426" y="13842"/>
                </a:lnTo>
                <a:lnTo>
                  <a:pt x="117426" y="5135"/>
                </a:lnTo>
                <a:lnTo>
                  <a:pt x="114523" y="5135"/>
                </a:lnTo>
                <a:lnTo>
                  <a:pt x="114523" y="2010"/>
                </a:lnTo>
                <a:lnTo>
                  <a:pt x="112738" y="2010"/>
                </a:lnTo>
                <a:lnTo>
                  <a:pt x="112738" y="1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9"/>
          <p:cNvSpPr/>
          <p:nvPr/>
        </p:nvSpPr>
        <p:spPr>
          <a:xfrm>
            <a:off x="0" y="3886185"/>
            <a:ext cx="9144000" cy="1257312"/>
          </a:xfrm>
          <a:custGeom>
            <a:avLst/>
            <a:gdLst/>
            <a:ahLst/>
            <a:cxnLst/>
            <a:rect l="l" t="t" r="r" b="b"/>
            <a:pathLst>
              <a:path w="285750" h="39291" extrusionOk="0">
                <a:moveTo>
                  <a:pt x="241381" y="11832"/>
                </a:moveTo>
                <a:lnTo>
                  <a:pt x="241381" y="15348"/>
                </a:lnTo>
                <a:lnTo>
                  <a:pt x="239762" y="15348"/>
                </a:lnTo>
                <a:lnTo>
                  <a:pt x="239762" y="11832"/>
                </a:lnTo>
                <a:close/>
                <a:moveTo>
                  <a:pt x="244450" y="11832"/>
                </a:moveTo>
                <a:lnTo>
                  <a:pt x="244450" y="15348"/>
                </a:lnTo>
                <a:lnTo>
                  <a:pt x="242832" y="15348"/>
                </a:lnTo>
                <a:lnTo>
                  <a:pt x="242832" y="11832"/>
                </a:lnTo>
                <a:close/>
                <a:moveTo>
                  <a:pt x="226591" y="8484"/>
                </a:moveTo>
                <a:lnTo>
                  <a:pt x="226591" y="17190"/>
                </a:lnTo>
                <a:lnTo>
                  <a:pt x="225698" y="17190"/>
                </a:lnTo>
                <a:lnTo>
                  <a:pt x="225698" y="9600"/>
                </a:lnTo>
                <a:lnTo>
                  <a:pt x="226591" y="8484"/>
                </a:lnTo>
                <a:close/>
                <a:moveTo>
                  <a:pt x="241381" y="17134"/>
                </a:moveTo>
                <a:lnTo>
                  <a:pt x="241381" y="20650"/>
                </a:lnTo>
                <a:lnTo>
                  <a:pt x="239762" y="20650"/>
                </a:lnTo>
                <a:lnTo>
                  <a:pt x="239762" y="17134"/>
                </a:lnTo>
                <a:close/>
                <a:moveTo>
                  <a:pt x="244450" y="17134"/>
                </a:moveTo>
                <a:lnTo>
                  <a:pt x="244450" y="20650"/>
                </a:lnTo>
                <a:lnTo>
                  <a:pt x="242832" y="20650"/>
                </a:lnTo>
                <a:lnTo>
                  <a:pt x="242832" y="17134"/>
                </a:lnTo>
                <a:close/>
                <a:moveTo>
                  <a:pt x="194221" y="17860"/>
                </a:moveTo>
                <a:lnTo>
                  <a:pt x="194221" y="21320"/>
                </a:lnTo>
                <a:lnTo>
                  <a:pt x="192212" y="21320"/>
                </a:lnTo>
                <a:lnTo>
                  <a:pt x="192212" y="17860"/>
                </a:lnTo>
                <a:close/>
                <a:moveTo>
                  <a:pt x="216098" y="20762"/>
                </a:moveTo>
                <a:lnTo>
                  <a:pt x="216098" y="21822"/>
                </a:lnTo>
                <a:lnTo>
                  <a:pt x="207169" y="21822"/>
                </a:lnTo>
                <a:lnTo>
                  <a:pt x="207169" y="20762"/>
                </a:lnTo>
                <a:close/>
                <a:moveTo>
                  <a:pt x="64517" y="19869"/>
                </a:moveTo>
                <a:lnTo>
                  <a:pt x="64517" y="21878"/>
                </a:lnTo>
                <a:lnTo>
                  <a:pt x="62508" y="21878"/>
                </a:lnTo>
                <a:lnTo>
                  <a:pt x="62508" y="19869"/>
                </a:lnTo>
                <a:close/>
                <a:moveTo>
                  <a:pt x="68312" y="19869"/>
                </a:moveTo>
                <a:lnTo>
                  <a:pt x="68312" y="21878"/>
                </a:lnTo>
                <a:lnTo>
                  <a:pt x="66303" y="21878"/>
                </a:lnTo>
                <a:lnTo>
                  <a:pt x="66303" y="19869"/>
                </a:lnTo>
                <a:close/>
                <a:moveTo>
                  <a:pt x="45318" y="21208"/>
                </a:moveTo>
                <a:lnTo>
                  <a:pt x="45318" y="22213"/>
                </a:lnTo>
                <a:lnTo>
                  <a:pt x="40853" y="22213"/>
                </a:lnTo>
                <a:lnTo>
                  <a:pt x="40853" y="21208"/>
                </a:lnTo>
                <a:close/>
                <a:moveTo>
                  <a:pt x="138522" y="19423"/>
                </a:moveTo>
                <a:lnTo>
                  <a:pt x="138857" y="19478"/>
                </a:lnTo>
                <a:lnTo>
                  <a:pt x="139192" y="19534"/>
                </a:lnTo>
                <a:lnTo>
                  <a:pt x="139471" y="19702"/>
                </a:lnTo>
                <a:lnTo>
                  <a:pt x="139694" y="19925"/>
                </a:lnTo>
                <a:lnTo>
                  <a:pt x="139917" y="20148"/>
                </a:lnTo>
                <a:lnTo>
                  <a:pt x="140084" y="20427"/>
                </a:lnTo>
                <a:lnTo>
                  <a:pt x="140140" y="20762"/>
                </a:lnTo>
                <a:lnTo>
                  <a:pt x="140196" y="21097"/>
                </a:lnTo>
                <a:lnTo>
                  <a:pt x="140140" y="21432"/>
                </a:lnTo>
                <a:lnTo>
                  <a:pt x="140084" y="21767"/>
                </a:lnTo>
                <a:lnTo>
                  <a:pt x="139917" y="22046"/>
                </a:lnTo>
                <a:lnTo>
                  <a:pt x="139694" y="22269"/>
                </a:lnTo>
                <a:lnTo>
                  <a:pt x="139471" y="22492"/>
                </a:lnTo>
                <a:lnTo>
                  <a:pt x="139192" y="22660"/>
                </a:lnTo>
                <a:lnTo>
                  <a:pt x="138857" y="22715"/>
                </a:lnTo>
                <a:lnTo>
                  <a:pt x="138522" y="22771"/>
                </a:lnTo>
                <a:lnTo>
                  <a:pt x="138187" y="22715"/>
                </a:lnTo>
                <a:lnTo>
                  <a:pt x="137852" y="22660"/>
                </a:lnTo>
                <a:lnTo>
                  <a:pt x="137573" y="22492"/>
                </a:lnTo>
                <a:lnTo>
                  <a:pt x="137350" y="22269"/>
                </a:lnTo>
                <a:lnTo>
                  <a:pt x="137127" y="22046"/>
                </a:lnTo>
                <a:lnTo>
                  <a:pt x="136959" y="21767"/>
                </a:lnTo>
                <a:lnTo>
                  <a:pt x="136903" y="21432"/>
                </a:lnTo>
                <a:lnTo>
                  <a:pt x="136847" y="21097"/>
                </a:lnTo>
                <a:lnTo>
                  <a:pt x="136903" y="20762"/>
                </a:lnTo>
                <a:lnTo>
                  <a:pt x="136959" y="20427"/>
                </a:lnTo>
                <a:lnTo>
                  <a:pt x="137127" y="20148"/>
                </a:lnTo>
                <a:lnTo>
                  <a:pt x="137350" y="19925"/>
                </a:lnTo>
                <a:lnTo>
                  <a:pt x="137573" y="19702"/>
                </a:lnTo>
                <a:lnTo>
                  <a:pt x="137852" y="19534"/>
                </a:lnTo>
                <a:lnTo>
                  <a:pt x="138187" y="19478"/>
                </a:lnTo>
                <a:lnTo>
                  <a:pt x="138522" y="19423"/>
                </a:lnTo>
                <a:close/>
                <a:moveTo>
                  <a:pt x="64517" y="22883"/>
                </a:moveTo>
                <a:lnTo>
                  <a:pt x="64517" y="24892"/>
                </a:lnTo>
                <a:lnTo>
                  <a:pt x="62508" y="24892"/>
                </a:lnTo>
                <a:lnTo>
                  <a:pt x="62508" y="22883"/>
                </a:lnTo>
                <a:close/>
                <a:moveTo>
                  <a:pt x="68312" y="22883"/>
                </a:moveTo>
                <a:lnTo>
                  <a:pt x="68312" y="24892"/>
                </a:lnTo>
                <a:lnTo>
                  <a:pt x="66303" y="24892"/>
                </a:lnTo>
                <a:lnTo>
                  <a:pt x="66303" y="22883"/>
                </a:lnTo>
                <a:close/>
                <a:moveTo>
                  <a:pt x="216098" y="24334"/>
                </a:moveTo>
                <a:lnTo>
                  <a:pt x="216098" y="25450"/>
                </a:lnTo>
                <a:lnTo>
                  <a:pt x="207169" y="25450"/>
                </a:lnTo>
                <a:lnTo>
                  <a:pt x="207169" y="24334"/>
                </a:lnTo>
                <a:close/>
                <a:moveTo>
                  <a:pt x="45318" y="24501"/>
                </a:moveTo>
                <a:lnTo>
                  <a:pt x="45318" y="25506"/>
                </a:lnTo>
                <a:lnTo>
                  <a:pt x="40853" y="25506"/>
                </a:lnTo>
                <a:lnTo>
                  <a:pt x="40853" y="24501"/>
                </a:lnTo>
                <a:close/>
                <a:moveTo>
                  <a:pt x="241381" y="22380"/>
                </a:moveTo>
                <a:lnTo>
                  <a:pt x="241381" y="25897"/>
                </a:lnTo>
                <a:lnTo>
                  <a:pt x="239762" y="25897"/>
                </a:lnTo>
                <a:lnTo>
                  <a:pt x="239762" y="22380"/>
                </a:lnTo>
                <a:close/>
                <a:moveTo>
                  <a:pt x="244450" y="22380"/>
                </a:moveTo>
                <a:lnTo>
                  <a:pt x="244450" y="25897"/>
                </a:lnTo>
                <a:lnTo>
                  <a:pt x="242832" y="25897"/>
                </a:lnTo>
                <a:lnTo>
                  <a:pt x="242832" y="22380"/>
                </a:lnTo>
                <a:close/>
                <a:moveTo>
                  <a:pt x="194221" y="23106"/>
                </a:moveTo>
                <a:lnTo>
                  <a:pt x="194221" y="26566"/>
                </a:lnTo>
                <a:lnTo>
                  <a:pt x="192212" y="26566"/>
                </a:lnTo>
                <a:lnTo>
                  <a:pt x="192212" y="23106"/>
                </a:lnTo>
                <a:close/>
                <a:moveTo>
                  <a:pt x="64517" y="25897"/>
                </a:moveTo>
                <a:lnTo>
                  <a:pt x="64517" y="27906"/>
                </a:lnTo>
                <a:lnTo>
                  <a:pt x="62508" y="27906"/>
                </a:lnTo>
                <a:lnTo>
                  <a:pt x="62508" y="25897"/>
                </a:lnTo>
                <a:close/>
                <a:moveTo>
                  <a:pt x="68312" y="25897"/>
                </a:moveTo>
                <a:lnTo>
                  <a:pt x="68312" y="27906"/>
                </a:lnTo>
                <a:lnTo>
                  <a:pt x="66303" y="27906"/>
                </a:lnTo>
                <a:lnTo>
                  <a:pt x="66303" y="25897"/>
                </a:lnTo>
                <a:close/>
                <a:moveTo>
                  <a:pt x="45318" y="27850"/>
                </a:moveTo>
                <a:lnTo>
                  <a:pt x="45318" y="28854"/>
                </a:lnTo>
                <a:lnTo>
                  <a:pt x="40853" y="28854"/>
                </a:lnTo>
                <a:lnTo>
                  <a:pt x="40853" y="27850"/>
                </a:lnTo>
                <a:close/>
                <a:moveTo>
                  <a:pt x="216098" y="27906"/>
                </a:moveTo>
                <a:lnTo>
                  <a:pt x="216098" y="29022"/>
                </a:lnTo>
                <a:lnTo>
                  <a:pt x="207169" y="29022"/>
                </a:lnTo>
                <a:lnTo>
                  <a:pt x="207169" y="27906"/>
                </a:lnTo>
                <a:close/>
                <a:moveTo>
                  <a:pt x="82767" y="28352"/>
                </a:moveTo>
                <a:lnTo>
                  <a:pt x="82934" y="28408"/>
                </a:lnTo>
                <a:lnTo>
                  <a:pt x="83214" y="28631"/>
                </a:lnTo>
                <a:lnTo>
                  <a:pt x="83437" y="28910"/>
                </a:lnTo>
                <a:lnTo>
                  <a:pt x="83493" y="29078"/>
                </a:lnTo>
                <a:lnTo>
                  <a:pt x="83493" y="29245"/>
                </a:lnTo>
                <a:lnTo>
                  <a:pt x="83493" y="29413"/>
                </a:lnTo>
                <a:lnTo>
                  <a:pt x="83437" y="29580"/>
                </a:lnTo>
                <a:lnTo>
                  <a:pt x="83214" y="29859"/>
                </a:lnTo>
                <a:lnTo>
                  <a:pt x="82934" y="30082"/>
                </a:lnTo>
                <a:lnTo>
                  <a:pt x="82767" y="30138"/>
                </a:lnTo>
                <a:lnTo>
                  <a:pt x="82432" y="30138"/>
                </a:lnTo>
                <a:lnTo>
                  <a:pt x="82265" y="30082"/>
                </a:lnTo>
                <a:lnTo>
                  <a:pt x="81986" y="29859"/>
                </a:lnTo>
                <a:lnTo>
                  <a:pt x="81762" y="29580"/>
                </a:lnTo>
                <a:lnTo>
                  <a:pt x="81707" y="29413"/>
                </a:lnTo>
                <a:lnTo>
                  <a:pt x="81707" y="29245"/>
                </a:lnTo>
                <a:lnTo>
                  <a:pt x="81707" y="29078"/>
                </a:lnTo>
                <a:lnTo>
                  <a:pt x="81762" y="28910"/>
                </a:lnTo>
                <a:lnTo>
                  <a:pt x="81986" y="28631"/>
                </a:lnTo>
                <a:lnTo>
                  <a:pt x="82265" y="28408"/>
                </a:lnTo>
                <a:lnTo>
                  <a:pt x="82432" y="28352"/>
                </a:lnTo>
                <a:close/>
                <a:moveTo>
                  <a:pt x="45318" y="31143"/>
                </a:moveTo>
                <a:lnTo>
                  <a:pt x="45318" y="32147"/>
                </a:lnTo>
                <a:lnTo>
                  <a:pt x="40853" y="32147"/>
                </a:lnTo>
                <a:lnTo>
                  <a:pt x="40853" y="31143"/>
                </a:lnTo>
                <a:close/>
                <a:moveTo>
                  <a:pt x="8037" y="28352"/>
                </a:moveTo>
                <a:lnTo>
                  <a:pt x="8037" y="32594"/>
                </a:lnTo>
                <a:lnTo>
                  <a:pt x="6028" y="32594"/>
                </a:lnTo>
                <a:lnTo>
                  <a:pt x="6028" y="28352"/>
                </a:lnTo>
                <a:close/>
                <a:moveTo>
                  <a:pt x="216098" y="31533"/>
                </a:moveTo>
                <a:lnTo>
                  <a:pt x="216098" y="32594"/>
                </a:lnTo>
                <a:lnTo>
                  <a:pt x="207169" y="32594"/>
                </a:lnTo>
                <a:lnTo>
                  <a:pt x="207169" y="31533"/>
                </a:lnTo>
                <a:close/>
                <a:moveTo>
                  <a:pt x="82767" y="31924"/>
                </a:moveTo>
                <a:lnTo>
                  <a:pt x="82934" y="31980"/>
                </a:lnTo>
                <a:lnTo>
                  <a:pt x="83214" y="32203"/>
                </a:lnTo>
                <a:lnTo>
                  <a:pt x="83437" y="32482"/>
                </a:lnTo>
                <a:lnTo>
                  <a:pt x="83493" y="32650"/>
                </a:lnTo>
                <a:lnTo>
                  <a:pt x="83493" y="32817"/>
                </a:lnTo>
                <a:lnTo>
                  <a:pt x="83493" y="32984"/>
                </a:lnTo>
                <a:lnTo>
                  <a:pt x="83437" y="33152"/>
                </a:lnTo>
                <a:lnTo>
                  <a:pt x="83214" y="33431"/>
                </a:lnTo>
                <a:lnTo>
                  <a:pt x="82934" y="33654"/>
                </a:lnTo>
                <a:lnTo>
                  <a:pt x="82767" y="33710"/>
                </a:lnTo>
                <a:lnTo>
                  <a:pt x="82432" y="33710"/>
                </a:lnTo>
                <a:lnTo>
                  <a:pt x="82265" y="33654"/>
                </a:lnTo>
                <a:lnTo>
                  <a:pt x="81986" y="33431"/>
                </a:lnTo>
                <a:lnTo>
                  <a:pt x="81762" y="33152"/>
                </a:lnTo>
                <a:lnTo>
                  <a:pt x="81707" y="32984"/>
                </a:lnTo>
                <a:lnTo>
                  <a:pt x="81707" y="32817"/>
                </a:lnTo>
                <a:lnTo>
                  <a:pt x="81707" y="32650"/>
                </a:lnTo>
                <a:lnTo>
                  <a:pt x="81762" y="32482"/>
                </a:lnTo>
                <a:lnTo>
                  <a:pt x="81986" y="32203"/>
                </a:lnTo>
                <a:lnTo>
                  <a:pt x="82265" y="31980"/>
                </a:lnTo>
                <a:lnTo>
                  <a:pt x="82432" y="31924"/>
                </a:lnTo>
                <a:close/>
                <a:moveTo>
                  <a:pt x="109835" y="11609"/>
                </a:moveTo>
                <a:lnTo>
                  <a:pt x="109835" y="34603"/>
                </a:lnTo>
                <a:lnTo>
                  <a:pt x="109165" y="34603"/>
                </a:lnTo>
                <a:lnTo>
                  <a:pt x="109165" y="11609"/>
                </a:lnTo>
                <a:close/>
                <a:moveTo>
                  <a:pt x="112068" y="11609"/>
                </a:moveTo>
                <a:lnTo>
                  <a:pt x="112068" y="34603"/>
                </a:lnTo>
                <a:lnTo>
                  <a:pt x="111398" y="34603"/>
                </a:lnTo>
                <a:lnTo>
                  <a:pt x="111398" y="11609"/>
                </a:lnTo>
                <a:close/>
                <a:moveTo>
                  <a:pt x="114300" y="11609"/>
                </a:moveTo>
                <a:lnTo>
                  <a:pt x="114300" y="34603"/>
                </a:lnTo>
                <a:lnTo>
                  <a:pt x="113630" y="34603"/>
                </a:lnTo>
                <a:lnTo>
                  <a:pt x="113630" y="11609"/>
                </a:lnTo>
                <a:close/>
                <a:moveTo>
                  <a:pt x="116532" y="11609"/>
                </a:moveTo>
                <a:lnTo>
                  <a:pt x="116532" y="34603"/>
                </a:lnTo>
                <a:lnTo>
                  <a:pt x="115863" y="34603"/>
                </a:lnTo>
                <a:lnTo>
                  <a:pt x="115863" y="11609"/>
                </a:lnTo>
                <a:close/>
                <a:moveTo>
                  <a:pt x="45318" y="34491"/>
                </a:moveTo>
                <a:lnTo>
                  <a:pt x="45318" y="35496"/>
                </a:lnTo>
                <a:lnTo>
                  <a:pt x="40853" y="35496"/>
                </a:lnTo>
                <a:lnTo>
                  <a:pt x="40853" y="34491"/>
                </a:lnTo>
                <a:close/>
                <a:moveTo>
                  <a:pt x="112291" y="1"/>
                </a:moveTo>
                <a:lnTo>
                  <a:pt x="112291" y="3572"/>
                </a:lnTo>
                <a:lnTo>
                  <a:pt x="110058" y="3572"/>
                </a:lnTo>
                <a:lnTo>
                  <a:pt x="110058" y="5582"/>
                </a:lnTo>
                <a:lnTo>
                  <a:pt x="108272" y="5582"/>
                </a:lnTo>
                <a:lnTo>
                  <a:pt x="108272" y="8707"/>
                </a:lnTo>
                <a:lnTo>
                  <a:pt x="105817" y="8707"/>
                </a:lnTo>
                <a:lnTo>
                  <a:pt x="105817" y="32817"/>
                </a:lnTo>
                <a:lnTo>
                  <a:pt x="102468" y="32817"/>
                </a:lnTo>
                <a:lnTo>
                  <a:pt x="102468" y="19869"/>
                </a:lnTo>
                <a:lnTo>
                  <a:pt x="90413" y="19869"/>
                </a:lnTo>
                <a:lnTo>
                  <a:pt x="90413" y="30585"/>
                </a:lnTo>
                <a:lnTo>
                  <a:pt x="85279" y="32817"/>
                </a:lnTo>
                <a:lnTo>
                  <a:pt x="85279" y="26343"/>
                </a:lnTo>
                <a:lnTo>
                  <a:pt x="80144" y="26343"/>
                </a:lnTo>
                <a:lnTo>
                  <a:pt x="80144" y="32817"/>
                </a:lnTo>
                <a:lnTo>
                  <a:pt x="75456" y="32817"/>
                </a:lnTo>
                <a:lnTo>
                  <a:pt x="75456" y="28129"/>
                </a:lnTo>
                <a:lnTo>
                  <a:pt x="71661" y="28129"/>
                </a:lnTo>
                <a:lnTo>
                  <a:pt x="71661" y="14734"/>
                </a:lnTo>
                <a:lnTo>
                  <a:pt x="59159" y="16967"/>
                </a:lnTo>
                <a:lnTo>
                  <a:pt x="59159" y="28129"/>
                </a:lnTo>
                <a:lnTo>
                  <a:pt x="53355" y="28129"/>
                </a:lnTo>
                <a:lnTo>
                  <a:pt x="53355" y="32817"/>
                </a:lnTo>
                <a:lnTo>
                  <a:pt x="47997" y="32817"/>
                </a:lnTo>
                <a:lnTo>
                  <a:pt x="47997" y="17413"/>
                </a:lnTo>
                <a:lnTo>
                  <a:pt x="43979" y="17413"/>
                </a:lnTo>
                <a:lnTo>
                  <a:pt x="43979" y="8707"/>
                </a:lnTo>
                <a:lnTo>
                  <a:pt x="34603" y="8707"/>
                </a:lnTo>
                <a:lnTo>
                  <a:pt x="34603" y="5582"/>
                </a:lnTo>
                <a:lnTo>
                  <a:pt x="30584" y="5582"/>
                </a:lnTo>
                <a:lnTo>
                  <a:pt x="30584" y="8707"/>
                </a:lnTo>
                <a:lnTo>
                  <a:pt x="28352" y="8707"/>
                </a:lnTo>
                <a:lnTo>
                  <a:pt x="28352" y="29022"/>
                </a:lnTo>
                <a:lnTo>
                  <a:pt x="22994" y="29022"/>
                </a:lnTo>
                <a:lnTo>
                  <a:pt x="22994" y="19869"/>
                </a:lnTo>
                <a:lnTo>
                  <a:pt x="21375" y="19869"/>
                </a:lnTo>
                <a:lnTo>
                  <a:pt x="21208" y="19199"/>
                </a:lnTo>
                <a:lnTo>
                  <a:pt x="20985" y="18641"/>
                </a:lnTo>
                <a:lnTo>
                  <a:pt x="20594" y="18083"/>
                </a:lnTo>
                <a:lnTo>
                  <a:pt x="20148" y="17637"/>
                </a:lnTo>
                <a:lnTo>
                  <a:pt x="19645" y="17246"/>
                </a:lnTo>
                <a:lnTo>
                  <a:pt x="19031" y="16967"/>
                </a:lnTo>
                <a:lnTo>
                  <a:pt x="18417" y="16799"/>
                </a:lnTo>
                <a:lnTo>
                  <a:pt x="17748" y="16744"/>
                </a:lnTo>
                <a:lnTo>
                  <a:pt x="17078" y="16799"/>
                </a:lnTo>
                <a:lnTo>
                  <a:pt x="16464" y="16967"/>
                </a:lnTo>
                <a:lnTo>
                  <a:pt x="15850" y="17246"/>
                </a:lnTo>
                <a:lnTo>
                  <a:pt x="15348" y="17637"/>
                </a:lnTo>
                <a:lnTo>
                  <a:pt x="14901" y="18083"/>
                </a:lnTo>
                <a:lnTo>
                  <a:pt x="14511" y="18641"/>
                </a:lnTo>
                <a:lnTo>
                  <a:pt x="14288" y="19199"/>
                </a:lnTo>
                <a:lnTo>
                  <a:pt x="14120" y="19869"/>
                </a:lnTo>
                <a:lnTo>
                  <a:pt x="12502" y="19869"/>
                </a:lnTo>
                <a:lnTo>
                  <a:pt x="12502" y="25004"/>
                </a:lnTo>
                <a:lnTo>
                  <a:pt x="4242" y="27236"/>
                </a:lnTo>
                <a:lnTo>
                  <a:pt x="4242" y="32817"/>
                </a:lnTo>
                <a:lnTo>
                  <a:pt x="0" y="32817"/>
                </a:lnTo>
                <a:lnTo>
                  <a:pt x="0" y="39291"/>
                </a:lnTo>
                <a:lnTo>
                  <a:pt x="285750" y="39291"/>
                </a:lnTo>
                <a:lnTo>
                  <a:pt x="285750" y="29022"/>
                </a:lnTo>
                <a:lnTo>
                  <a:pt x="277490" y="29022"/>
                </a:lnTo>
                <a:lnTo>
                  <a:pt x="277490" y="14734"/>
                </a:lnTo>
                <a:lnTo>
                  <a:pt x="268114" y="14734"/>
                </a:lnTo>
                <a:lnTo>
                  <a:pt x="268114" y="22994"/>
                </a:lnTo>
                <a:lnTo>
                  <a:pt x="259407" y="22994"/>
                </a:lnTo>
                <a:lnTo>
                  <a:pt x="259407" y="19869"/>
                </a:lnTo>
                <a:lnTo>
                  <a:pt x="258514" y="19869"/>
                </a:lnTo>
                <a:lnTo>
                  <a:pt x="258514" y="16744"/>
                </a:lnTo>
                <a:lnTo>
                  <a:pt x="257845" y="16744"/>
                </a:lnTo>
                <a:lnTo>
                  <a:pt x="257845" y="19869"/>
                </a:lnTo>
                <a:lnTo>
                  <a:pt x="257175" y="19869"/>
                </a:lnTo>
                <a:lnTo>
                  <a:pt x="257175" y="22994"/>
                </a:lnTo>
                <a:lnTo>
                  <a:pt x="255389" y="22994"/>
                </a:lnTo>
                <a:lnTo>
                  <a:pt x="255389" y="32817"/>
                </a:lnTo>
                <a:lnTo>
                  <a:pt x="249808" y="32817"/>
                </a:lnTo>
                <a:lnTo>
                  <a:pt x="249808" y="8707"/>
                </a:lnTo>
                <a:lnTo>
                  <a:pt x="246683" y="8707"/>
                </a:lnTo>
                <a:lnTo>
                  <a:pt x="246627" y="8260"/>
                </a:lnTo>
                <a:lnTo>
                  <a:pt x="246571" y="7870"/>
                </a:lnTo>
                <a:lnTo>
                  <a:pt x="246459" y="7423"/>
                </a:lnTo>
                <a:lnTo>
                  <a:pt x="246292" y="7033"/>
                </a:lnTo>
                <a:lnTo>
                  <a:pt x="246125" y="6698"/>
                </a:lnTo>
                <a:lnTo>
                  <a:pt x="245901" y="6307"/>
                </a:lnTo>
                <a:lnTo>
                  <a:pt x="245622" y="6028"/>
                </a:lnTo>
                <a:lnTo>
                  <a:pt x="245343" y="5693"/>
                </a:lnTo>
                <a:lnTo>
                  <a:pt x="245064" y="5414"/>
                </a:lnTo>
                <a:lnTo>
                  <a:pt x="244729" y="5191"/>
                </a:lnTo>
                <a:lnTo>
                  <a:pt x="244394" y="4968"/>
                </a:lnTo>
                <a:lnTo>
                  <a:pt x="244004" y="4800"/>
                </a:lnTo>
                <a:lnTo>
                  <a:pt x="243613" y="4633"/>
                </a:lnTo>
                <a:lnTo>
                  <a:pt x="243167" y="4577"/>
                </a:lnTo>
                <a:lnTo>
                  <a:pt x="242776" y="4465"/>
                </a:lnTo>
                <a:lnTo>
                  <a:pt x="241883" y="4465"/>
                </a:lnTo>
                <a:lnTo>
                  <a:pt x="241492" y="4577"/>
                </a:lnTo>
                <a:lnTo>
                  <a:pt x="241046" y="4633"/>
                </a:lnTo>
                <a:lnTo>
                  <a:pt x="240655" y="4800"/>
                </a:lnTo>
                <a:lnTo>
                  <a:pt x="240264" y="4968"/>
                </a:lnTo>
                <a:lnTo>
                  <a:pt x="239930" y="5191"/>
                </a:lnTo>
                <a:lnTo>
                  <a:pt x="239595" y="5414"/>
                </a:lnTo>
                <a:lnTo>
                  <a:pt x="239316" y="5693"/>
                </a:lnTo>
                <a:lnTo>
                  <a:pt x="239037" y="6028"/>
                </a:lnTo>
                <a:lnTo>
                  <a:pt x="238758" y="6307"/>
                </a:lnTo>
                <a:lnTo>
                  <a:pt x="238534" y="6698"/>
                </a:lnTo>
                <a:lnTo>
                  <a:pt x="238367" y="7033"/>
                </a:lnTo>
                <a:lnTo>
                  <a:pt x="238199" y="7423"/>
                </a:lnTo>
                <a:lnTo>
                  <a:pt x="238088" y="7870"/>
                </a:lnTo>
                <a:lnTo>
                  <a:pt x="238032" y="8260"/>
                </a:lnTo>
                <a:lnTo>
                  <a:pt x="237976" y="8707"/>
                </a:lnTo>
                <a:lnTo>
                  <a:pt x="235074" y="8707"/>
                </a:lnTo>
                <a:lnTo>
                  <a:pt x="235074" y="26120"/>
                </a:lnTo>
                <a:lnTo>
                  <a:pt x="228600" y="32817"/>
                </a:lnTo>
                <a:lnTo>
                  <a:pt x="228600" y="3126"/>
                </a:lnTo>
                <a:lnTo>
                  <a:pt x="221010" y="9823"/>
                </a:lnTo>
                <a:lnTo>
                  <a:pt x="221010" y="25004"/>
                </a:lnTo>
                <a:lnTo>
                  <a:pt x="218554" y="25004"/>
                </a:lnTo>
                <a:lnTo>
                  <a:pt x="218554" y="17413"/>
                </a:lnTo>
                <a:lnTo>
                  <a:pt x="204490" y="17413"/>
                </a:lnTo>
                <a:lnTo>
                  <a:pt x="204490" y="32817"/>
                </a:lnTo>
                <a:lnTo>
                  <a:pt x="197346" y="32817"/>
                </a:lnTo>
                <a:lnTo>
                  <a:pt x="197346" y="14734"/>
                </a:lnTo>
                <a:lnTo>
                  <a:pt x="195114" y="14734"/>
                </a:lnTo>
                <a:lnTo>
                  <a:pt x="195114" y="12279"/>
                </a:lnTo>
                <a:lnTo>
                  <a:pt x="191542" y="12279"/>
                </a:lnTo>
                <a:lnTo>
                  <a:pt x="191542" y="14734"/>
                </a:lnTo>
                <a:lnTo>
                  <a:pt x="185961" y="14734"/>
                </a:lnTo>
                <a:lnTo>
                  <a:pt x="185961" y="32817"/>
                </a:lnTo>
                <a:lnTo>
                  <a:pt x="179487" y="32817"/>
                </a:lnTo>
                <a:lnTo>
                  <a:pt x="179487" y="19869"/>
                </a:lnTo>
                <a:lnTo>
                  <a:pt x="177478" y="19869"/>
                </a:lnTo>
                <a:lnTo>
                  <a:pt x="177478" y="16744"/>
                </a:lnTo>
                <a:lnTo>
                  <a:pt x="176808" y="16744"/>
                </a:lnTo>
                <a:lnTo>
                  <a:pt x="176808" y="19869"/>
                </a:lnTo>
                <a:lnTo>
                  <a:pt x="174799" y="19869"/>
                </a:lnTo>
                <a:lnTo>
                  <a:pt x="174799" y="32817"/>
                </a:lnTo>
                <a:lnTo>
                  <a:pt x="168548" y="30585"/>
                </a:lnTo>
                <a:lnTo>
                  <a:pt x="168548" y="22994"/>
                </a:lnTo>
                <a:lnTo>
                  <a:pt x="165422" y="22994"/>
                </a:lnTo>
                <a:lnTo>
                  <a:pt x="165422" y="15404"/>
                </a:lnTo>
                <a:lnTo>
                  <a:pt x="155600" y="15404"/>
                </a:lnTo>
                <a:lnTo>
                  <a:pt x="155600" y="22994"/>
                </a:lnTo>
                <a:lnTo>
                  <a:pt x="147117" y="22994"/>
                </a:lnTo>
                <a:lnTo>
                  <a:pt x="147117" y="19199"/>
                </a:lnTo>
                <a:lnTo>
                  <a:pt x="134615" y="14734"/>
                </a:lnTo>
                <a:lnTo>
                  <a:pt x="134615" y="27236"/>
                </a:lnTo>
                <a:lnTo>
                  <a:pt x="126132" y="27236"/>
                </a:lnTo>
                <a:lnTo>
                  <a:pt x="126132" y="17413"/>
                </a:lnTo>
                <a:lnTo>
                  <a:pt x="119658" y="17413"/>
                </a:lnTo>
                <a:lnTo>
                  <a:pt x="119658" y="8707"/>
                </a:lnTo>
                <a:lnTo>
                  <a:pt x="116756" y="8707"/>
                </a:lnTo>
                <a:lnTo>
                  <a:pt x="116756" y="5582"/>
                </a:lnTo>
                <a:lnTo>
                  <a:pt x="114970" y="5582"/>
                </a:lnTo>
                <a:lnTo>
                  <a:pt x="114970" y="3572"/>
                </a:lnTo>
                <a:lnTo>
                  <a:pt x="112961" y="3572"/>
                </a:lnTo>
                <a:lnTo>
                  <a:pt x="112961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FFF2CC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sldNum" idx="12"/>
          </p:nvPr>
        </p:nvSpPr>
        <p:spPr>
          <a:xfrm>
            <a:off x="8540298" y="1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y - No city">
  <p:cSld name="BLANK_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/>
          <p:nvPr/>
        </p:nvSpPr>
        <p:spPr>
          <a:xfrm>
            <a:off x="532100" y="441174"/>
            <a:ext cx="1452007" cy="572718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0"/>
          <p:cNvSpPr/>
          <p:nvPr/>
        </p:nvSpPr>
        <p:spPr>
          <a:xfrm flipH="1">
            <a:off x="8211627" y="884250"/>
            <a:ext cx="1008573" cy="39359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0"/>
          <p:cNvSpPr/>
          <p:nvPr/>
        </p:nvSpPr>
        <p:spPr>
          <a:xfrm>
            <a:off x="7261900" y="364975"/>
            <a:ext cx="1693944" cy="60716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0"/>
          <p:cNvSpPr/>
          <p:nvPr/>
        </p:nvSpPr>
        <p:spPr>
          <a:xfrm>
            <a:off x="-77675" y="205976"/>
            <a:ext cx="802982" cy="313325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sldNum" idx="12"/>
          </p:nvPr>
        </p:nvSpPr>
        <p:spPr>
          <a:xfrm>
            <a:off x="8540298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usk - No city">
  <p:cSld name="BLANK_1_2">
    <p:bg>
      <p:bgPr>
        <a:gradFill>
          <a:gsLst>
            <a:gs pos="0">
              <a:srgbClr val="FF5050"/>
            </a:gs>
            <a:gs pos="55000">
              <a:srgbClr val="FFA41C"/>
            </a:gs>
            <a:gs pos="82000">
              <a:srgbClr val="FFD300"/>
            </a:gs>
            <a:gs pos="100000">
              <a:srgbClr val="FFFF99"/>
            </a:gs>
          </a:gsLst>
          <a:lin ang="5400700" scaled="0"/>
        </a:gra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>
            <a:spLocks noGrp="1"/>
          </p:cNvSpPr>
          <p:nvPr>
            <p:ph type="sldNum" idx="12"/>
          </p:nvPr>
        </p:nvSpPr>
        <p:spPr>
          <a:xfrm>
            <a:off x="8540298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" name="Google Shape;189;p31"/>
          <p:cNvSpPr/>
          <p:nvPr/>
        </p:nvSpPr>
        <p:spPr>
          <a:xfrm>
            <a:off x="532100" y="441174"/>
            <a:ext cx="1452007" cy="572718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solidFill>
            <a:srgbClr val="FFD300">
              <a:alpha val="2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1"/>
          <p:cNvSpPr/>
          <p:nvPr/>
        </p:nvSpPr>
        <p:spPr>
          <a:xfrm flipH="1">
            <a:off x="8211627" y="884250"/>
            <a:ext cx="1008573" cy="39359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solidFill>
            <a:srgbClr val="FFD300">
              <a:alpha val="2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1"/>
          <p:cNvSpPr/>
          <p:nvPr/>
        </p:nvSpPr>
        <p:spPr>
          <a:xfrm>
            <a:off x="7261900" y="364975"/>
            <a:ext cx="1693944" cy="60716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solidFill>
            <a:srgbClr val="FFD300">
              <a:alpha val="2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1"/>
          <p:cNvSpPr/>
          <p:nvPr/>
        </p:nvSpPr>
        <p:spPr>
          <a:xfrm>
            <a:off x="-77675" y="205976"/>
            <a:ext cx="802982" cy="313325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solidFill>
            <a:srgbClr val="FFD300">
              <a:alpha val="2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 layout">
  <p:cSld name="Contents slide layou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body" idx="1"/>
          </p:nvPr>
        </p:nvSpPr>
        <p:spPr>
          <a:xfrm>
            <a:off x="242647" y="254632"/>
            <a:ext cx="86799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sz="4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tua One"/>
              <a:buNone/>
              <a:defRPr sz="2800" b="1">
                <a:solidFill>
                  <a:schemeClr val="lt1"/>
                </a:solidFill>
                <a:highlight>
                  <a:srgbClr val="49C8F3"/>
                </a:highlight>
                <a:latin typeface="Patua One"/>
                <a:ea typeface="Patua One"/>
                <a:cs typeface="Patua One"/>
                <a:sym typeface="Patu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vo"/>
              <a:buChar char="●"/>
              <a:defRPr sz="18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○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■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●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○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■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●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○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■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 b="1">
                <a:solidFill>
                  <a:srgbClr val="27B0E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800" b="1">
                <a:solidFill>
                  <a:srgbClr val="27B0E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800" b="1">
                <a:solidFill>
                  <a:srgbClr val="27B0E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800" b="1">
                <a:solidFill>
                  <a:srgbClr val="27B0E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800" b="1">
                <a:solidFill>
                  <a:srgbClr val="27B0E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800" b="1">
                <a:solidFill>
                  <a:srgbClr val="27B0E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800" b="1">
                <a:solidFill>
                  <a:srgbClr val="27B0E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800" b="1">
                <a:solidFill>
                  <a:srgbClr val="27B0E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800" b="1">
                <a:solidFill>
                  <a:srgbClr val="27B0E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r>
              <a:rPr lang="en"/>
              <a:t>. 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 rotWithShape="1">
          <a:blip r:embed="rId3">
            <a:alphaModFix/>
          </a:blip>
          <a:srcRect b="21285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/>
          <p:nvPr/>
        </p:nvSpPr>
        <p:spPr>
          <a:xfrm>
            <a:off x="1630275" y="1090950"/>
            <a:ext cx="8454600" cy="1480800"/>
          </a:xfrm>
          <a:prstGeom prst="rect">
            <a:avLst/>
          </a:prstGeom>
          <a:noFill/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3405">
                <a:solidFill>
                  <a:schemeClr val="lt1"/>
                </a:solidFill>
                <a:latin typeface="Patua One"/>
                <a:ea typeface="Patua One"/>
                <a:cs typeface="Patua One"/>
                <a:sym typeface="Patua One"/>
              </a:rPr>
              <a:t>Preliminary Data Update</a:t>
            </a:r>
            <a:endParaRPr sz="3405">
              <a:solidFill>
                <a:schemeClr val="lt1"/>
              </a:solidFill>
              <a:latin typeface="Patua One"/>
              <a:ea typeface="Patua One"/>
              <a:cs typeface="Patua One"/>
              <a:sym typeface="Patua One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3405">
              <a:solidFill>
                <a:schemeClr val="lt1"/>
              </a:solidFill>
              <a:latin typeface="Patua One"/>
              <a:ea typeface="Patua One"/>
              <a:cs typeface="Patua One"/>
              <a:sym typeface="Patua One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3405">
              <a:solidFill>
                <a:schemeClr val="lt1"/>
              </a:solidFill>
              <a:latin typeface="Patua One"/>
              <a:ea typeface="Patua One"/>
              <a:cs typeface="Patua One"/>
              <a:sym typeface="Patua One"/>
            </a:endParaRPr>
          </a:p>
        </p:txBody>
      </p:sp>
      <p:pic>
        <p:nvPicPr>
          <p:cNvPr id="202" name="Google Shape;202;p33"/>
          <p:cNvPicPr preferRelativeResize="0"/>
          <p:nvPr/>
        </p:nvPicPr>
        <p:blipFill rotWithShape="1">
          <a:blip r:embed="rId4">
            <a:alphaModFix/>
          </a:blip>
          <a:srcRect l="10547"/>
          <a:stretch/>
        </p:blipFill>
        <p:spPr>
          <a:xfrm>
            <a:off x="5200550" y="3817043"/>
            <a:ext cx="2695501" cy="119765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04" name="Google Shape;204;p33"/>
          <p:cNvSpPr txBox="1"/>
          <p:nvPr/>
        </p:nvSpPr>
        <p:spPr>
          <a:xfrm>
            <a:off x="2588250" y="2245725"/>
            <a:ext cx="6261000" cy="969600"/>
          </a:xfrm>
          <a:prstGeom prst="rect">
            <a:avLst/>
          </a:prstGeom>
          <a:solidFill>
            <a:srgbClr val="27B0E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 insights from September 2020 - April 2026 air monitoring</a:t>
            </a:r>
            <a:endParaRPr sz="1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Point of Pines Community Meeting, Revere MA</a:t>
            </a:r>
            <a:endParaRPr sz="1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April 15, 2026</a:t>
            </a:r>
            <a:endParaRPr sz="1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6050" y="3853325"/>
            <a:ext cx="1125100" cy="112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/>
          <p:nvPr/>
        </p:nvSpPr>
        <p:spPr>
          <a:xfrm rot="-701">
            <a:off x="51350" y="54199"/>
            <a:ext cx="735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7B0E2"/>
                </a:solidFill>
                <a:latin typeface="Patua One"/>
                <a:ea typeface="Patua One"/>
                <a:cs typeface="Patua One"/>
                <a:sym typeface="Patua One"/>
              </a:rPr>
              <a:t>Where was air pollution bad?</a:t>
            </a:r>
            <a:endParaRPr sz="2600">
              <a:solidFill>
                <a:srgbClr val="27B0E2"/>
              </a:solidFill>
              <a:latin typeface="Patua One"/>
              <a:ea typeface="Patua One"/>
              <a:cs typeface="Patua One"/>
              <a:sym typeface="Patua One"/>
            </a:endParaRPr>
          </a:p>
        </p:txBody>
      </p:sp>
      <p:sp>
        <p:nvSpPr>
          <p:cNvPr id="299" name="Google Shape;29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49C8F3"/>
                </a:solidFill>
                <a:latin typeface="Proxima Nova"/>
                <a:ea typeface="Proxima Nova"/>
                <a:cs typeface="Proxima Nova"/>
                <a:sym typeface="Proxima Nova"/>
              </a:rPr>
              <a:t>10</a:t>
            </a:fld>
            <a:endParaRPr/>
          </a:p>
        </p:txBody>
      </p:sp>
      <p:pic>
        <p:nvPicPr>
          <p:cNvPr id="300" name="Google Shape;3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550" y="1207212"/>
            <a:ext cx="2981100" cy="216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7150" y="675225"/>
            <a:ext cx="2770698" cy="322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3050" y="678825"/>
            <a:ext cx="2770699" cy="322225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2"/>
          <p:cNvSpPr/>
          <p:nvPr/>
        </p:nvSpPr>
        <p:spPr>
          <a:xfrm>
            <a:off x="90175" y="2165725"/>
            <a:ext cx="3093000" cy="512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/>
          <p:nvPr/>
        </p:nvSpPr>
        <p:spPr>
          <a:xfrm rot="-681">
            <a:off x="51350" y="54050"/>
            <a:ext cx="9092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7B0E2"/>
                </a:solidFill>
                <a:latin typeface="Patua One"/>
                <a:ea typeface="Patua One"/>
                <a:cs typeface="Patua One"/>
                <a:sym typeface="Patua One"/>
              </a:rPr>
              <a:t>Do concentrations exceed NAAQS and WHO guidelines?</a:t>
            </a:r>
            <a:endParaRPr sz="2600">
              <a:solidFill>
                <a:srgbClr val="27B0E2"/>
              </a:solidFill>
              <a:latin typeface="Patua One"/>
              <a:ea typeface="Patua One"/>
              <a:cs typeface="Patua One"/>
              <a:sym typeface="Patua One"/>
            </a:endParaRPr>
          </a:p>
        </p:txBody>
      </p:sp>
      <p:sp>
        <p:nvSpPr>
          <p:cNvPr id="309" name="Google Shape;309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49C8F3"/>
                </a:solidFill>
                <a:latin typeface="Proxima Nova"/>
                <a:ea typeface="Proxima Nova"/>
                <a:cs typeface="Proxima Nova"/>
                <a:sym typeface="Proxima Nova"/>
              </a:rPr>
              <a:t>11</a:t>
            </a:fld>
            <a:endParaRPr/>
          </a:p>
        </p:txBody>
      </p:sp>
      <p:pic>
        <p:nvPicPr>
          <p:cNvPr id="310" name="Google Shape;31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19" y="639950"/>
            <a:ext cx="6844781" cy="172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0650" y="2571750"/>
            <a:ext cx="5614106" cy="234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 txBox="1"/>
          <p:nvPr/>
        </p:nvSpPr>
        <p:spPr>
          <a:xfrm rot="-701">
            <a:off x="51350" y="54199"/>
            <a:ext cx="735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7B0E2"/>
                </a:solidFill>
                <a:latin typeface="Patua One"/>
                <a:ea typeface="Patua One"/>
                <a:cs typeface="Patua One"/>
                <a:sym typeface="Patua One"/>
              </a:rPr>
              <a:t>Where is air pollution coming from? (NO)</a:t>
            </a:r>
            <a:endParaRPr sz="2600">
              <a:solidFill>
                <a:srgbClr val="27B0E2"/>
              </a:solidFill>
              <a:latin typeface="Patua One"/>
              <a:ea typeface="Patua One"/>
              <a:cs typeface="Patua One"/>
              <a:sym typeface="Patua One"/>
            </a:endParaRPr>
          </a:p>
        </p:txBody>
      </p:sp>
      <p:sp>
        <p:nvSpPr>
          <p:cNvPr id="317" name="Google Shape;31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49C8F3"/>
                </a:solidFill>
                <a:latin typeface="Proxima Nova"/>
                <a:ea typeface="Proxima Nova"/>
                <a:cs typeface="Proxima Nova"/>
                <a:sym typeface="Proxima Nova"/>
              </a:rPr>
              <a:t>12</a:t>
            </a:fld>
            <a:endParaRPr/>
          </a:p>
        </p:txBody>
      </p:sp>
      <p:pic>
        <p:nvPicPr>
          <p:cNvPr id="318" name="Google Shape;31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988" y="772949"/>
            <a:ext cx="7220019" cy="419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5"/>
          <p:cNvSpPr txBox="1"/>
          <p:nvPr/>
        </p:nvSpPr>
        <p:spPr>
          <a:xfrm rot="-701">
            <a:off x="51350" y="54199"/>
            <a:ext cx="735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7B0E2"/>
                </a:solidFill>
                <a:latin typeface="Patua One"/>
                <a:ea typeface="Patua One"/>
                <a:cs typeface="Patua One"/>
                <a:sym typeface="Patua One"/>
              </a:rPr>
              <a:t>Where is air pollution coming from? (PM</a:t>
            </a:r>
            <a:r>
              <a:rPr lang="en" sz="2600" baseline="-25000">
                <a:solidFill>
                  <a:srgbClr val="27B0E2"/>
                </a:solidFill>
                <a:latin typeface="Patua One"/>
                <a:ea typeface="Patua One"/>
                <a:cs typeface="Patua One"/>
                <a:sym typeface="Patua One"/>
              </a:rPr>
              <a:t>10</a:t>
            </a:r>
            <a:r>
              <a:rPr lang="en" sz="2600">
                <a:solidFill>
                  <a:srgbClr val="27B0E2"/>
                </a:solidFill>
                <a:latin typeface="Patua One"/>
                <a:ea typeface="Patua One"/>
                <a:cs typeface="Patua One"/>
                <a:sym typeface="Patua One"/>
              </a:rPr>
              <a:t>)</a:t>
            </a:r>
            <a:endParaRPr sz="2600">
              <a:solidFill>
                <a:srgbClr val="27B0E2"/>
              </a:solidFill>
              <a:latin typeface="Patua One"/>
              <a:ea typeface="Patua One"/>
              <a:cs typeface="Patua One"/>
              <a:sym typeface="Patua One"/>
            </a:endParaRPr>
          </a:p>
        </p:txBody>
      </p:sp>
      <p:sp>
        <p:nvSpPr>
          <p:cNvPr id="324" name="Google Shape;324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49C8F3"/>
                </a:solidFill>
                <a:latin typeface="Proxima Nova"/>
                <a:ea typeface="Proxima Nova"/>
                <a:cs typeface="Proxima Nova"/>
                <a:sym typeface="Proxima Nova"/>
              </a:rPr>
              <a:t>13</a:t>
            </a:fld>
            <a:endParaRPr/>
          </a:p>
        </p:txBody>
      </p:sp>
      <p:pic>
        <p:nvPicPr>
          <p:cNvPr id="325" name="Google Shape;32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100" y="779450"/>
            <a:ext cx="6009699" cy="35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7628" y="228650"/>
            <a:ext cx="1782124" cy="13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3962" y="1662625"/>
            <a:ext cx="1429452" cy="13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7625" y="3096600"/>
            <a:ext cx="1782125" cy="1428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>
            <a:spLocks noGrp="1"/>
          </p:cNvSpPr>
          <p:nvPr>
            <p:ph type="title"/>
          </p:nvPr>
        </p:nvSpPr>
        <p:spPr>
          <a:xfrm>
            <a:off x="369725" y="445025"/>
            <a:ext cx="846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334" name="Google Shape;334;p46"/>
          <p:cNvSpPr txBox="1">
            <a:spLocks noGrp="1"/>
          </p:cNvSpPr>
          <p:nvPr>
            <p:ph type="body" idx="1"/>
          </p:nvPr>
        </p:nvSpPr>
        <p:spPr>
          <a:xfrm>
            <a:off x="369600" y="1152475"/>
            <a:ext cx="846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Dig deeper into the data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Generate insights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Create a detailed report and share it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But first: tell us what you want to learn!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5" name="Google Shape;335;p46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</a:t>
            </a:r>
            <a:fld id="{00000000-1234-1234-1234-123412341234}" type="slidenum">
              <a:rPr lang="en"/>
              <a:t>14</a:t>
            </a:fld>
            <a:r>
              <a:rPr lang="en">
                <a:solidFill>
                  <a:srgbClr val="49C8F3"/>
                </a:solidFill>
              </a:rPr>
              <a:t>.</a:t>
            </a:r>
            <a:endParaRPr/>
          </a:p>
        </p:txBody>
      </p:sp>
      <p:pic>
        <p:nvPicPr>
          <p:cNvPr id="336" name="Google Shape;33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1395" y="4316300"/>
            <a:ext cx="2249700" cy="7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12" name="Google Shape;212;p34"/>
          <p:cNvSpPr txBox="1"/>
          <p:nvPr/>
        </p:nvSpPr>
        <p:spPr>
          <a:xfrm>
            <a:off x="1599691" y="1250075"/>
            <a:ext cx="25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Patua One"/>
                <a:ea typeface="Patua One"/>
                <a:cs typeface="Patua One"/>
                <a:sym typeface="Patua One"/>
              </a:rPr>
              <a:t>Scott Hersey</a:t>
            </a:r>
            <a:endParaRPr sz="2200">
              <a:latin typeface="Patua One"/>
              <a:ea typeface="Patua One"/>
              <a:cs typeface="Patua One"/>
              <a:sym typeface="Patu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ua One"/>
                <a:ea typeface="Patua One"/>
                <a:cs typeface="Patua One"/>
                <a:sym typeface="Patua One"/>
              </a:rPr>
              <a:t>Co-founder</a:t>
            </a:r>
            <a:endParaRPr>
              <a:latin typeface="Patua One"/>
              <a:ea typeface="Patua One"/>
              <a:cs typeface="Patua One"/>
              <a:sym typeface="Patua One"/>
            </a:endParaRPr>
          </a:p>
        </p:txBody>
      </p:sp>
      <p:sp>
        <p:nvSpPr>
          <p:cNvPr id="213" name="Google Shape;213;p34"/>
          <p:cNvSpPr txBox="1"/>
          <p:nvPr/>
        </p:nvSpPr>
        <p:spPr>
          <a:xfrm>
            <a:off x="4707725" y="1402500"/>
            <a:ext cx="25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Patua One"/>
                <a:ea typeface="Patua One"/>
                <a:cs typeface="Patua One"/>
                <a:sym typeface="Patua One"/>
              </a:rPr>
              <a:t>Francesca Majluf</a:t>
            </a:r>
            <a:endParaRPr sz="2200">
              <a:latin typeface="Patua One"/>
              <a:ea typeface="Patua One"/>
              <a:cs typeface="Patua One"/>
              <a:sym typeface="Patu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ua One"/>
                <a:ea typeface="Patua One"/>
                <a:cs typeface="Patua One"/>
                <a:sym typeface="Patua One"/>
              </a:rPr>
              <a:t>Co-founder</a:t>
            </a:r>
            <a:endParaRPr>
              <a:latin typeface="Patua One"/>
              <a:ea typeface="Patua One"/>
              <a:cs typeface="Patua One"/>
              <a:sym typeface="Patua One"/>
            </a:endParaRPr>
          </a:p>
        </p:txBody>
      </p:sp>
      <p:pic>
        <p:nvPicPr>
          <p:cNvPr id="214" name="Google Shape;21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9803" y="71250"/>
            <a:ext cx="4044310" cy="133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3675" y="2035075"/>
            <a:ext cx="5896574" cy="29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4" title="headshot_round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141388"/>
            <a:ext cx="2818800" cy="2818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/>
        </p:nvSpPr>
        <p:spPr>
          <a:xfrm rot="-701">
            <a:off x="51350" y="276649"/>
            <a:ext cx="735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7B0E2"/>
                </a:solidFill>
                <a:latin typeface="Patua One"/>
                <a:ea typeface="Patua One"/>
                <a:cs typeface="Patua One"/>
                <a:sym typeface="Patua One"/>
              </a:rPr>
              <a:t>Air Quality Monitoring Network</a:t>
            </a:r>
            <a:endParaRPr sz="2600">
              <a:solidFill>
                <a:srgbClr val="27B0E2"/>
              </a:solidFill>
              <a:latin typeface="Patua One"/>
              <a:ea typeface="Patua One"/>
              <a:cs typeface="Patua One"/>
              <a:sym typeface="Patua One"/>
            </a:endParaRPr>
          </a:p>
        </p:txBody>
      </p:sp>
      <p:sp>
        <p:nvSpPr>
          <p:cNvPr id="222" name="Google Shape;222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49C8F3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fld>
            <a:endParaRPr/>
          </a:p>
        </p:txBody>
      </p:sp>
      <p:pic>
        <p:nvPicPr>
          <p:cNvPr id="223" name="Google Shape;22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350" y="865133"/>
            <a:ext cx="3759051" cy="240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6400" y="854798"/>
            <a:ext cx="4302868" cy="420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5"/>
          <p:cNvSpPr/>
          <p:nvPr/>
        </p:nvSpPr>
        <p:spPr>
          <a:xfrm>
            <a:off x="4797125" y="1156600"/>
            <a:ext cx="753300" cy="450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5"/>
          <p:cNvSpPr/>
          <p:nvPr/>
        </p:nvSpPr>
        <p:spPr>
          <a:xfrm>
            <a:off x="6113325" y="1733300"/>
            <a:ext cx="632100" cy="450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5"/>
          <p:cNvSpPr/>
          <p:nvPr/>
        </p:nvSpPr>
        <p:spPr>
          <a:xfrm>
            <a:off x="6996550" y="985150"/>
            <a:ext cx="703800" cy="450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5"/>
          <p:cNvSpPr/>
          <p:nvPr/>
        </p:nvSpPr>
        <p:spPr>
          <a:xfrm>
            <a:off x="187350" y="2571750"/>
            <a:ext cx="3648000" cy="697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50" y="4543875"/>
            <a:ext cx="1689750" cy="5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350" y="3417450"/>
            <a:ext cx="1118550" cy="11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 rotWithShape="1">
          <a:blip r:embed="rId7">
            <a:alphaModFix/>
          </a:blip>
          <a:srcRect l="23606" t="6786"/>
          <a:stretch/>
        </p:blipFill>
        <p:spPr>
          <a:xfrm>
            <a:off x="1395813" y="3382600"/>
            <a:ext cx="1265475" cy="11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51200" y="3452802"/>
            <a:ext cx="1118400" cy="1210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/>
          <p:nvPr/>
        </p:nvSpPr>
        <p:spPr>
          <a:xfrm rot="-701">
            <a:off x="51350" y="276649"/>
            <a:ext cx="735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7B0E2"/>
                </a:solidFill>
                <a:latin typeface="Patua One"/>
                <a:ea typeface="Patua One"/>
                <a:cs typeface="Patua One"/>
                <a:sym typeface="Patua One"/>
              </a:rPr>
              <a:t>Air Quality Monitoring Network</a:t>
            </a:r>
            <a:endParaRPr sz="2600">
              <a:solidFill>
                <a:srgbClr val="27B0E2"/>
              </a:solidFill>
              <a:latin typeface="Patua One"/>
              <a:ea typeface="Patua One"/>
              <a:cs typeface="Patua One"/>
              <a:sym typeface="Patua One"/>
            </a:endParaRPr>
          </a:p>
        </p:txBody>
      </p:sp>
      <p:sp>
        <p:nvSpPr>
          <p:cNvPr id="238" name="Google Shape;238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49C8F3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fld>
            <a:endParaRPr/>
          </a:p>
        </p:txBody>
      </p:sp>
      <p:pic>
        <p:nvPicPr>
          <p:cNvPr id="239" name="Google Shape;23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75" y="1258968"/>
            <a:ext cx="2373650" cy="306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6728" y="1257418"/>
            <a:ext cx="2373650" cy="3065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2977" y="1251842"/>
            <a:ext cx="2373651" cy="30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>
            <a:spLocks noGrp="1"/>
          </p:cNvSpPr>
          <p:nvPr>
            <p:ph type="title"/>
          </p:nvPr>
        </p:nvSpPr>
        <p:spPr>
          <a:xfrm>
            <a:off x="369725" y="445025"/>
            <a:ext cx="846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questions we’re going to answer</a:t>
            </a:r>
            <a:endParaRPr/>
          </a:p>
        </p:txBody>
      </p:sp>
      <p:sp>
        <p:nvSpPr>
          <p:cNvPr id="247" name="Google Shape;247;p37"/>
          <p:cNvSpPr txBox="1">
            <a:spLocks noGrp="1"/>
          </p:cNvSpPr>
          <p:nvPr>
            <p:ph type="body" idx="1"/>
          </p:nvPr>
        </p:nvSpPr>
        <p:spPr>
          <a:xfrm>
            <a:off x="369600" y="1152475"/>
            <a:ext cx="846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When were sensors (not) working?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When was air quality bad?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When is air quality typically bad?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Where (in a network) is air quality better or worse?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What conditions are associated with poor air quality?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Where does air pollution appear to be coming from?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8" name="Google Shape;248;p37"/>
          <p:cNvSpPr txBox="1">
            <a:spLocks noGrp="1"/>
          </p:cNvSpPr>
          <p:nvPr>
            <p:ph type="sldNum" idx="12"/>
          </p:nvPr>
        </p:nvSpPr>
        <p:spPr>
          <a:xfrm>
            <a:off x="8257597" y="4663225"/>
            <a:ext cx="763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</a:t>
            </a:r>
            <a:fld id="{00000000-1234-1234-1234-123412341234}" type="slidenum">
              <a:rPr lang="en"/>
              <a:t>5</a:t>
            </a:fld>
            <a:r>
              <a:rPr lang="en">
                <a:solidFill>
                  <a:srgbClr val="49C8F3"/>
                </a:solidFill>
              </a:rPr>
              <a:t>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/>
          <p:nvPr/>
        </p:nvSpPr>
        <p:spPr>
          <a:xfrm rot="-701">
            <a:off x="51350" y="54199"/>
            <a:ext cx="735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7B0E2"/>
                </a:solidFill>
                <a:latin typeface="Patua One"/>
                <a:ea typeface="Patua One"/>
                <a:cs typeface="Patua One"/>
                <a:sym typeface="Patua One"/>
              </a:rPr>
              <a:t>When were sensors working?</a:t>
            </a:r>
            <a:endParaRPr sz="2600">
              <a:solidFill>
                <a:srgbClr val="27B0E2"/>
              </a:solidFill>
              <a:latin typeface="Patua One"/>
              <a:ea typeface="Patua One"/>
              <a:cs typeface="Patua One"/>
              <a:sym typeface="Patua One"/>
            </a:endParaRPr>
          </a:p>
        </p:txBody>
      </p:sp>
      <p:sp>
        <p:nvSpPr>
          <p:cNvPr id="254" name="Google Shape;25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49C8F3"/>
                </a:solidFill>
                <a:latin typeface="Proxima Nova"/>
                <a:ea typeface="Proxima Nova"/>
                <a:cs typeface="Proxima Nova"/>
                <a:sym typeface="Proxima Nova"/>
              </a:rPr>
              <a:t>6</a:t>
            </a:fld>
            <a:endParaRPr/>
          </a:p>
        </p:txBody>
      </p:sp>
      <p:pic>
        <p:nvPicPr>
          <p:cNvPr id="255" name="Google Shape;25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850" y="639950"/>
            <a:ext cx="5452051" cy="4365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/>
          <p:nvPr/>
        </p:nvSpPr>
        <p:spPr>
          <a:xfrm rot="-701">
            <a:off x="51350" y="152999"/>
            <a:ext cx="735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7B0E2"/>
                </a:solidFill>
                <a:latin typeface="Patua One"/>
                <a:ea typeface="Patua One"/>
                <a:cs typeface="Patua One"/>
                <a:sym typeface="Patua One"/>
              </a:rPr>
              <a:t>What are we measuring?</a:t>
            </a:r>
            <a:endParaRPr sz="2600">
              <a:solidFill>
                <a:srgbClr val="27B0E2"/>
              </a:solidFill>
              <a:latin typeface="Patua One"/>
              <a:ea typeface="Patua One"/>
              <a:cs typeface="Patua One"/>
              <a:sym typeface="Patua One"/>
            </a:endParaRPr>
          </a:p>
        </p:txBody>
      </p:sp>
      <p:sp>
        <p:nvSpPr>
          <p:cNvPr id="261" name="Google Shape;26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49C8F3"/>
                </a:solidFill>
                <a:latin typeface="Proxima Nova"/>
                <a:ea typeface="Proxima Nova"/>
                <a:cs typeface="Proxima Nova"/>
                <a:sym typeface="Proxima Nova"/>
              </a:rPr>
              <a:t>7</a:t>
            </a:fld>
            <a:endParaRPr/>
          </a:p>
        </p:txBody>
      </p:sp>
      <p:pic>
        <p:nvPicPr>
          <p:cNvPr id="262" name="Google Shape;262;p39"/>
          <p:cNvPicPr preferRelativeResize="0"/>
          <p:nvPr/>
        </p:nvPicPr>
        <p:blipFill rotWithShape="1">
          <a:blip r:embed="rId3">
            <a:alphaModFix/>
          </a:blip>
          <a:srcRect t="20153"/>
          <a:stretch/>
        </p:blipFill>
        <p:spPr>
          <a:xfrm>
            <a:off x="156100" y="738750"/>
            <a:ext cx="6647501" cy="410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/>
          <p:nvPr/>
        </p:nvPicPr>
        <p:blipFill rotWithShape="1">
          <a:blip r:embed="rId4">
            <a:alphaModFix/>
          </a:blip>
          <a:srcRect l="11269"/>
          <a:stretch/>
        </p:blipFill>
        <p:spPr>
          <a:xfrm>
            <a:off x="6973350" y="862400"/>
            <a:ext cx="2047800" cy="15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9"/>
          <p:cNvSpPr txBox="1"/>
          <p:nvPr/>
        </p:nvSpPr>
        <p:spPr>
          <a:xfrm>
            <a:off x="7397926" y="2901700"/>
            <a:ext cx="204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Also dust!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65" name="Google Shape;265;p39"/>
          <p:cNvCxnSpPr/>
          <p:nvPr/>
        </p:nvCxnSpPr>
        <p:spPr>
          <a:xfrm rot="10800000" flipH="1">
            <a:off x="7931701" y="2426300"/>
            <a:ext cx="9600" cy="456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/>
          <p:nvPr/>
        </p:nvSpPr>
        <p:spPr>
          <a:xfrm rot="-701">
            <a:off x="51350" y="276649"/>
            <a:ext cx="735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7B0E2"/>
                </a:solidFill>
                <a:latin typeface="Patua One"/>
                <a:ea typeface="Patua One"/>
                <a:cs typeface="Patua One"/>
                <a:sym typeface="Patua One"/>
              </a:rPr>
              <a:t>What are we measuring?</a:t>
            </a:r>
            <a:endParaRPr sz="2600">
              <a:solidFill>
                <a:srgbClr val="27B0E2"/>
              </a:solidFill>
              <a:latin typeface="Patua One"/>
              <a:ea typeface="Patua One"/>
              <a:cs typeface="Patua One"/>
              <a:sym typeface="Patua One"/>
            </a:endParaRPr>
          </a:p>
        </p:txBody>
      </p:sp>
      <p:sp>
        <p:nvSpPr>
          <p:cNvPr id="271" name="Google Shape;271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49C8F3"/>
                </a:solidFill>
                <a:latin typeface="Proxima Nova"/>
                <a:ea typeface="Proxima Nova"/>
                <a:cs typeface="Proxima Nova"/>
                <a:sym typeface="Proxima Nova"/>
              </a:rPr>
              <a:t>8</a:t>
            </a:fld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2" name="Google Shape;272;p40"/>
          <p:cNvSpPr/>
          <p:nvPr/>
        </p:nvSpPr>
        <p:spPr>
          <a:xfrm>
            <a:off x="3156604" y="1576189"/>
            <a:ext cx="2126700" cy="2137500"/>
          </a:xfrm>
          <a:prstGeom prst="ellipse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3" name="Google Shape;273;p40"/>
          <p:cNvSpPr/>
          <p:nvPr/>
        </p:nvSpPr>
        <p:spPr>
          <a:xfrm>
            <a:off x="2553303" y="2689415"/>
            <a:ext cx="2126700" cy="2137500"/>
          </a:xfrm>
          <a:prstGeom prst="ellipse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4" name="Google Shape;274;p40"/>
          <p:cNvSpPr/>
          <p:nvPr/>
        </p:nvSpPr>
        <p:spPr>
          <a:xfrm>
            <a:off x="3925621" y="2689415"/>
            <a:ext cx="2126700" cy="2137500"/>
          </a:xfrm>
          <a:prstGeom prst="ellipse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5" name="Google Shape;275;p40"/>
          <p:cNvSpPr txBox="1"/>
          <p:nvPr/>
        </p:nvSpPr>
        <p:spPr>
          <a:xfrm>
            <a:off x="3502104" y="1165940"/>
            <a:ext cx="277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Combustion</a:t>
            </a:r>
            <a:endParaRPr sz="18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6" name="Google Shape;276;p40"/>
          <p:cNvSpPr txBox="1"/>
          <p:nvPr/>
        </p:nvSpPr>
        <p:spPr>
          <a:xfrm rot="4023923">
            <a:off x="5346928" y="3110516"/>
            <a:ext cx="1932352" cy="46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Dust/sea spray</a:t>
            </a:r>
            <a:endParaRPr sz="18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7" name="Google Shape;277;p40"/>
          <p:cNvSpPr txBox="1"/>
          <p:nvPr/>
        </p:nvSpPr>
        <p:spPr>
          <a:xfrm rot="-3811110">
            <a:off x="1267470" y="3014595"/>
            <a:ext cx="1932233" cy="461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Photochemical</a:t>
            </a:r>
            <a:endParaRPr sz="18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8" name="Google Shape;278;p40"/>
          <p:cNvSpPr txBox="1"/>
          <p:nvPr/>
        </p:nvSpPr>
        <p:spPr>
          <a:xfrm>
            <a:off x="3253775" y="2806900"/>
            <a:ext cx="76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PM</a:t>
            </a:r>
            <a:r>
              <a:rPr lang="en" sz="1800" baseline="-250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1800" baseline="-250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9" name="Google Shape;279;p40"/>
          <p:cNvSpPr txBox="1"/>
          <p:nvPr/>
        </p:nvSpPr>
        <p:spPr>
          <a:xfrm>
            <a:off x="3915813" y="3207600"/>
            <a:ext cx="76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PM</a:t>
            </a:r>
            <a:r>
              <a:rPr lang="en" sz="1800" baseline="-250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2.5</a:t>
            </a:r>
            <a:endParaRPr sz="1800" baseline="-250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0" name="Google Shape;280;p40"/>
          <p:cNvSpPr txBox="1"/>
          <p:nvPr/>
        </p:nvSpPr>
        <p:spPr>
          <a:xfrm>
            <a:off x="5080750" y="3891125"/>
            <a:ext cx="76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PM</a:t>
            </a:r>
            <a:r>
              <a:rPr lang="en" sz="1800" baseline="-250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10</a:t>
            </a:r>
            <a:endParaRPr sz="1800" baseline="-250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1" name="Google Shape;281;p40"/>
          <p:cNvSpPr txBox="1"/>
          <p:nvPr/>
        </p:nvSpPr>
        <p:spPr>
          <a:xfrm>
            <a:off x="3838200" y="1622725"/>
            <a:ext cx="76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NO</a:t>
            </a:r>
            <a:endParaRPr sz="1800" baseline="300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2" name="Google Shape;282;p40"/>
          <p:cNvSpPr txBox="1"/>
          <p:nvPr/>
        </p:nvSpPr>
        <p:spPr>
          <a:xfrm>
            <a:off x="3838200" y="2414100"/>
            <a:ext cx="76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NO</a:t>
            </a:r>
            <a:r>
              <a:rPr lang="en" sz="1800" baseline="-250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1800" baseline="-250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3" name="Google Shape;283;p40"/>
          <p:cNvSpPr txBox="1"/>
          <p:nvPr/>
        </p:nvSpPr>
        <p:spPr>
          <a:xfrm>
            <a:off x="2738600" y="3891125"/>
            <a:ext cx="76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O</a:t>
            </a:r>
            <a:r>
              <a:rPr lang="en" sz="1800" baseline="-250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1800" baseline="-250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4" name="Google Shape;284;p40"/>
          <p:cNvSpPr txBox="1"/>
          <p:nvPr/>
        </p:nvSpPr>
        <p:spPr>
          <a:xfrm>
            <a:off x="4173975" y="2001150"/>
            <a:ext cx="76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CO</a:t>
            </a:r>
            <a:endParaRPr sz="1800" baseline="-250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5" name="Google Shape;285;p40"/>
          <p:cNvSpPr txBox="1"/>
          <p:nvPr/>
        </p:nvSpPr>
        <p:spPr>
          <a:xfrm>
            <a:off x="6473600" y="4595125"/>
            <a:ext cx="222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Also: NO</a:t>
            </a:r>
            <a:r>
              <a:rPr lang="en" sz="1600" baseline="-250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x</a:t>
            </a:r>
            <a:r>
              <a:rPr lang="en" sz="16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:CO ratio</a:t>
            </a:r>
            <a:endParaRPr sz="1600">
              <a:solidFill>
                <a:srgbClr val="59595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"/>
          <p:cNvSpPr txBox="1"/>
          <p:nvPr/>
        </p:nvSpPr>
        <p:spPr>
          <a:xfrm rot="-701">
            <a:off x="51350" y="54199"/>
            <a:ext cx="735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7B0E2"/>
                </a:solidFill>
                <a:latin typeface="Patua One"/>
                <a:ea typeface="Patua One"/>
                <a:cs typeface="Patua One"/>
                <a:sym typeface="Patua One"/>
              </a:rPr>
              <a:t>When was air pollution bad?</a:t>
            </a:r>
            <a:endParaRPr sz="2600">
              <a:solidFill>
                <a:srgbClr val="27B0E2"/>
              </a:solidFill>
              <a:latin typeface="Patua One"/>
              <a:ea typeface="Patua One"/>
              <a:cs typeface="Patua One"/>
              <a:sym typeface="Patua One"/>
            </a:endParaRPr>
          </a:p>
        </p:txBody>
      </p:sp>
      <p:sp>
        <p:nvSpPr>
          <p:cNvPr id="291" name="Google Shape;291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49C8F3"/>
                </a:solidFill>
                <a:latin typeface="Proxima Nova"/>
                <a:ea typeface="Proxima Nova"/>
                <a:cs typeface="Proxima Nova"/>
                <a:sym typeface="Proxima Nova"/>
              </a:rPr>
              <a:t>9</a:t>
            </a:fld>
            <a:endParaRPr/>
          </a:p>
        </p:txBody>
      </p:sp>
      <p:pic>
        <p:nvPicPr>
          <p:cNvPr id="292" name="Google Shape;292;p41"/>
          <p:cNvPicPr preferRelativeResize="0"/>
          <p:nvPr/>
        </p:nvPicPr>
        <p:blipFill rotWithShape="1">
          <a:blip r:embed="rId3">
            <a:alphaModFix/>
          </a:blip>
          <a:srcRect t="13556" b="44422"/>
          <a:stretch/>
        </p:blipFill>
        <p:spPr>
          <a:xfrm>
            <a:off x="100400" y="639950"/>
            <a:ext cx="4644514" cy="31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1"/>
          <p:cNvPicPr preferRelativeResize="0"/>
          <p:nvPr/>
        </p:nvPicPr>
        <p:blipFill rotWithShape="1">
          <a:blip r:embed="rId3">
            <a:alphaModFix/>
          </a:blip>
          <a:srcRect t="56353" r="7287"/>
          <a:stretch/>
        </p:blipFill>
        <p:spPr>
          <a:xfrm>
            <a:off x="4875425" y="709700"/>
            <a:ext cx="4145725" cy="319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</Words>
  <Application>Microsoft Office PowerPoint</Application>
  <PresentationFormat>On-screen Show (16:9)</PresentationFormat>
  <Paragraphs>59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Proxima Nova</vt:lpstr>
      <vt:lpstr>Patua One</vt:lpstr>
      <vt:lpstr>Arvo</vt:lpstr>
      <vt:lpstr>Arial</vt:lpstr>
      <vt:lpstr>Fira Sans</vt:lpstr>
      <vt:lpstr>Simple Light</vt:lpstr>
      <vt:lpstr>Simple Light</vt:lpstr>
      <vt:lpstr>PowerPoint Presentation</vt:lpstr>
      <vt:lpstr>PowerPoint Presentation</vt:lpstr>
      <vt:lpstr>PowerPoint Presentation</vt:lpstr>
      <vt:lpstr>PowerPoint Presentation</vt:lpstr>
      <vt:lpstr>Key questions we’re going to answer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Elle Baker</dc:creator>
  <cp:lastModifiedBy>Elle Baker</cp:lastModifiedBy>
  <cp:revision>1</cp:revision>
  <dcterms:modified xsi:type="dcterms:W3CDTF">2026-04-15T19:08:38Z</dcterms:modified>
</cp:coreProperties>
</file>